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gif" ContentType="image/gif"/>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50" r:id="rId2"/>
    <p:sldMasterId id="2147483673" r:id="rId3"/>
    <p:sldMasterId id="2147483685" r:id="rId4"/>
  </p:sldMasterIdLst>
  <p:notesMasterIdLst>
    <p:notesMasterId r:id="rId64"/>
  </p:notesMasterIdLst>
  <p:handoutMasterIdLst>
    <p:handoutMasterId r:id="rId65"/>
  </p:handoutMasterIdLst>
  <p:sldIdLst>
    <p:sldId id="638" r:id="rId5"/>
    <p:sldId id="517" r:id="rId6"/>
    <p:sldId id="583" r:id="rId7"/>
    <p:sldId id="584" r:id="rId8"/>
    <p:sldId id="585" r:id="rId9"/>
    <p:sldId id="586" r:id="rId10"/>
    <p:sldId id="587" r:id="rId11"/>
    <p:sldId id="588" r:id="rId12"/>
    <p:sldId id="589" r:id="rId13"/>
    <p:sldId id="590" r:id="rId14"/>
    <p:sldId id="591" r:id="rId15"/>
    <p:sldId id="592" r:id="rId16"/>
    <p:sldId id="593" r:id="rId17"/>
    <p:sldId id="485" r:id="rId18"/>
    <p:sldId id="519" r:id="rId19"/>
    <p:sldId id="518" r:id="rId20"/>
    <p:sldId id="489" r:id="rId21"/>
    <p:sldId id="490" r:id="rId22"/>
    <p:sldId id="491" r:id="rId23"/>
    <p:sldId id="559" r:id="rId24"/>
    <p:sldId id="637" r:id="rId25"/>
    <p:sldId id="641" r:id="rId26"/>
    <p:sldId id="623" r:id="rId27"/>
    <p:sldId id="625" r:id="rId28"/>
    <p:sldId id="626" r:id="rId29"/>
    <p:sldId id="627" r:id="rId30"/>
    <p:sldId id="628" r:id="rId31"/>
    <p:sldId id="629" r:id="rId32"/>
    <p:sldId id="630" r:id="rId33"/>
    <p:sldId id="631" r:id="rId34"/>
    <p:sldId id="632" r:id="rId35"/>
    <p:sldId id="633" r:id="rId36"/>
    <p:sldId id="634" r:id="rId37"/>
    <p:sldId id="635" r:id="rId38"/>
    <p:sldId id="639" r:id="rId39"/>
    <p:sldId id="636" r:id="rId40"/>
    <p:sldId id="493" r:id="rId41"/>
    <p:sldId id="495" r:id="rId42"/>
    <p:sldId id="496" r:id="rId43"/>
    <p:sldId id="558" r:id="rId44"/>
    <p:sldId id="497" r:id="rId45"/>
    <p:sldId id="498" r:id="rId46"/>
    <p:sldId id="499" r:id="rId47"/>
    <p:sldId id="556" r:id="rId48"/>
    <p:sldId id="523" r:id="rId49"/>
    <p:sldId id="525" r:id="rId50"/>
    <p:sldId id="526" r:id="rId51"/>
    <p:sldId id="527" r:id="rId52"/>
    <p:sldId id="528" r:id="rId53"/>
    <p:sldId id="529" r:id="rId54"/>
    <p:sldId id="530" r:id="rId55"/>
    <p:sldId id="531" r:id="rId56"/>
    <p:sldId id="532" r:id="rId57"/>
    <p:sldId id="533" r:id="rId58"/>
    <p:sldId id="601" r:id="rId59"/>
    <p:sldId id="557" r:id="rId60"/>
    <p:sldId id="524" r:id="rId61"/>
    <p:sldId id="521" r:id="rId62"/>
    <p:sldId id="522" r:id="rId63"/>
  </p:sldIdLst>
  <p:sldSz cx="9144000" cy="6858000" type="screen4x3"/>
  <p:notesSz cx="7315200" cy="9601200"/>
  <p:defaultTextStyle>
    <a:defPPr>
      <a:defRPr lang="en-US"/>
    </a:defPPr>
    <a:lvl1pPr algn="l" rtl="0" eaLnBrk="0" fontAlgn="base" hangingPunct="0">
      <a:spcBef>
        <a:spcPct val="0"/>
      </a:spcBef>
      <a:spcAft>
        <a:spcPct val="0"/>
      </a:spcAft>
      <a:defRPr sz="2400" kern="1200">
        <a:solidFill>
          <a:schemeClr val="tx1"/>
        </a:solidFill>
        <a:latin typeface="Arial" pitchFamily="34"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Arial" pitchFamily="34"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Arial" pitchFamily="34"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Arial" pitchFamily="34"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Arial" pitchFamily="34" charset="0"/>
        <a:ea typeface="+mn-ea"/>
        <a:cs typeface="Arial" pitchFamily="34" charset="0"/>
      </a:defRPr>
    </a:lvl5pPr>
    <a:lvl6pPr marL="2286000" algn="l" defTabSz="914400" rtl="0" eaLnBrk="1" latinLnBrk="0" hangingPunct="1">
      <a:defRPr sz="2400" kern="1200">
        <a:solidFill>
          <a:schemeClr val="tx1"/>
        </a:solidFill>
        <a:latin typeface="Arial" pitchFamily="34" charset="0"/>
        <a:ea typeface="+mn-ea"/>
        <a:cs typeface="Arial" pitchFamily="34" charset="0"/>
      </a:defRPr>
    </a:lvl6pPr>
    <a:lvl7pPr marL="2743200" algn="l" defTabSz="914400" rtl="0" eaLnBrk="1" latinLnBrk="0" hangingPunct="1">
      <a:defRPr sz="2400" kern="1200">
        <a:solidFill>
          <a:schemeClr val="tx1"/>
        </a:solidFill>
        <a:latin typeface="Arial" pitchFamily="34" charset="0"/>
        <a:ea typeface="+mn-ea"/>
        <a:cs typeface="Arial" pitchFamily="34" charset="0"/>
      </a:defRPr>
    </a:lvl7pPr>
    <a:lvl8pPr marL="3200400" algn="l" defTabSz="914400" rtl="0" eaLnBrk="1" latinLnBrk="0" hangingPunct="1">
      <a:defRPr sz="2400" kern="1200">
        <a:solidFill>
          <a:schemeClr val="tx1"/>
        </a:solidFill>
        <a:latin typeface="Arial" pitchFamily="34" charset="0"/>
        <a:ea typeface="+mn-ea"/>
        <a:cs typeface="Arial" pitchFamily="34" charset="0"/>
      </a:defRPr>
    </a:lvl8pPr>
    <a:lvl9pPr marL="3657600" algn="l" defTabSz="914400" rtl="0" eaLnBrk="1" latinLnBrk="0" hangingPunct="1">
      <a:defRPr sz="2400"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9933"/>
    <a:srgbClr val="99CC00"/>
    <a:srgbClr val="66FF33"/>
    <a:srgbClr val="99FF33"/>
    <a:srgbClr val="CCFF33"/>
    <a:srgbClr val="00FF00"/>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56" autoAdjust="0"/>
    <p:restoredTop sz="65268" autoAdjust="0"/>
  </p:normalViewPr>
  <p:slideViewPr>
    <p:cSldViewPr>
      <p:cViewPr varScale="1">
        <p:scale>
          <a:sx n="64" d="100"/>
          <a:sy n="64" d="100"/>
        </p:scale>
        <p:origin x="1576"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slide" Target="slides/slide59.xml"/><Relationship Id="rId64" Type="http://schemas.openxmlformats.org/officeDocument/2006/relationships/notesMaster" Target="notesMasters/notesMaster1.xml"/><Relationship Id="rId65" Type="http://schemas.openxmlformats.org/officeDocument/2006/relationships/handoutMaster" Target="handoutMasters/handoutMaster1.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04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defTabSz="966788" eaLnBrk="1" hangingPunct="1">
              <a:defRPr sz="1200"/>
            </a:lvl1pPr>
          </a:lstStyle>
          <a:p>
            <a:endParaRPr lang="en-US" altLang="en-US"/>
          </a:p>
        </p:txBody>
      </p:sp>
      <p:sp>
        <p:nvSpPr>
          <p:cNvPr id="8704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algn="r" defTabSz="966788" eaLnBrk="1" hangingPunct="1">
              <a:defRPr sz="1200"/>
            </a:lvl1pPr>
          </a:lstStyle>
          <a:p>
            <a:endParaRPr lang="en-US" altLang="en-US"/>
          </a:p>
        </p:txBody>
      </p:sp>
      <p:sp>
        <p:nvSpPr>
          <p:cNvPr id="87044"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defTabSz="966788" eaLnBrk="1" hangingPunct="1">
              <a:defRPr sz="1200"/>
            </a:lvl1pPr>
          </a:lstStyle>
          <a:p>
            <a:endParaRPr lang="en-US" altLang="en-US"/>
          </a:p>
        </p:txBody>
      </p:sp>
      <p:sp>
        <p:nvSpPr>
          <p:cNvPr id="87045"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algn="r" defTabSz="966788" eaLnBrk="1" hangingPunct="1">
              <a:defRPr sz="1200"/>
            </a:lvl1pPr>
          </a:lstStyle>
          <a:p>
            <a:fld id="{D600C55C-B20D-48E9-94A6-FCAD7F72E78B}" type="slidenum">
              <a:rPr lang="en-US" altLang="en-US"/>
              <a:pPr/>
              <a:t>‹#›</a:t>
            </a:fld>
            <a:endParaRPr lang="en-US" altLang="en-US"/>
          </a:p>
        </p:txBody>
      </p:sp>
    </p:spTree>
    <p:extLst>
      <p:ext uri="{BB962C8B-B14F-4D97-AF65-F5344CB8AC3E}">
        <p14:creationId xmlns:p14="http://schemas.microsoft.com/office/powerpoint/2010/main" val="765645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defTabSz="966788" eaLnBrk="1" hangingPunct="1">
              <a:defRPr sz="1200"/>
            </a:lvl1pPr>
          </a:lstStyle>
          <a:p>
            <a:endParaRPr lang="en-US" altLang="en-US"/>
          </a:p>
        </p:txBody>
      </p:sp>
      <p:sp>
        <p:nvSpPr>
          <p:cNvPr id="4915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algn="r" defTabSz="966788" eaLnBrk="1" hangingPunct="1">
              <a:defRPr sz="1200"/>
            </a:lvl1pPr>
          </a:lstStyle>
          <a:p>
            <a:endParaRPr lang="en-US" altLang="en-US"/>
          </a:p>
        </p:txBody>
      </p:sp>
      <p:sp>
        <p:nvSpPr>
          <p:cNvPr id="9933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9158"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defTabSz="966788" eaLnBrk="1" hangingPunct="1">
              <a:defRPr sz="1200"/>
            </a:lvl1pPr>
          </a:lstStyle>
          <a:p>
            <a:endParaRPr lang="en-US" altLang="en-US"/>
          </a:p>
        </p:txBody>
      </p:sp>
      <p:sp>
        <p:nvSpPr>
          <p:cNvPr id="4915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algn="r" defTabSz="966788" eaLnBrk="1" hangingPunct="1">
              <a:defRPr sz="1200"/>
            </a:lvl1pPr>
          </a:lstStyle>
          <a:p>
            <a:fld id="{9B3FE5A7-B2F3-4691-BCB8-E0694832D840}" type="slidenum">
              <a:rPr lang="en-US" altLang="en-US"/>
              <a:pPr/>
              <a:t>‹#›</a:t>
            </a:fld>
            <a:endParaRPr lang="en-US" altLang="en-US"/>
          </a:p>
        </p:txBody>
      </p:sp>
    </p:spTree>
    <p:extLst>
      <p:ext uri="{BB962C8B-B14F-4D97-AF65-F5344CB8AC3E}">
        <p14:creationId xmlns:p14="http://schemas.microsoft.com/office/powerpoint/2010/main" val="18306736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 Id="rId3" Type="http://schemas.openxmlformats.org/officeDocument/2006/relationships/hyperlink" Target="http://ie.technion.ac.il/CC/Gimp/node51.html#f.colorspaces.hsv_cube"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024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itchFamily="34" charset="0"/>
                <a:cs typeface="Arial" pitchFamily="34" charset="0"/>
              </a:rPr>
              <a:t>http://en.wikipedia.org/wiki/Rolling_shutter</a:t>
            </a:r>
          </a:p>
          <a:p>
            <a:r>
              <a:rPr lang="en-US" altLang="en-US" smtClean="0">
                <a:latin typeface="Arial" pitchFamily="34" charset="0"/>
                <a:cs typeface="Arial" pitchFamily="34" charset="0"/>
              </a:rPr>
              <a:t>Even DSLRs have this problem.</a:t>
            </a:r>
          </a:p>
        </p:txBody>
      </p:sp>
      <p:sp>
        <p:nvSpPr>
          <p:cNvPr id="1024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itchFamily="34" charset="0"/>
                <a:cs typeface="Arial" pitchFamily="34" charset="0"/>
              </a:defRPr>
            </a:lvl1pPr>
            <a:lvl2pPr marL="742950" indent="-285750" defTabSz="966788">
              <a:defRPr sz="2400">
                <a:solidFill>
                  <a:schemeClr val="tx1"/>
                </a:solidFill>
                <a:latin typeface="Arial" pitchFamily="34" charset="0"/>
                <a:cs typeface="Arial" pitchFamily="34" charset="0"/>
              </a:defRPr>
            </a:lvl2pPr>
            <a:lvl3pPr marL="1143000" indent="-228600" defTabSz="966788">
              <a:defRPr sz="2400">
                <a:solidFill>
                  <a:schemeClr val="tx1"/>
                </a:solidFill>
                <a:latin typeface="Arial" pitchFamily="34" charset="0"/>
                <a:cs typeface="Arial" pitchFamily="34" charset="0"/>
              </a:defRPr>
            </a:lvl3pPr>
            <a:lvl4pPr marL="1600200" indent="-228600" defTabSz="966788">
              <a:defRPr sz="2400">
                <a:solidFill>
                  <a:schemeClr val="tx1"/>
                </a:solidFill>
                <a:latin typeface="Arial" pitchFamily="34" charset="0"/>
                <a:cs typeface="Arial" pitchFamily="34" charset="0"/>
              </a:defRPr>
            </a:lvl4pPr>
            <a:lvl5pPr marL="2057400" indent="-228600" defTabSz="966788">
              <a:defRPr sz="2400">
                <a:solidFill>
                  <a:schemeClr val="tx1"/>
                </a:solidFill>
                <a:latin typeface="Arial" pitchFamily="34" charset="0"/>
                <a:cs typeface="Arial" pitchFamily="34" charset="0"/>
              </a:defRPr>
            </a:lvl5pPr>
            <a:lvl6pPr marL="2514600" indent="-228600" defTabSz="966788"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defTabSz="966788"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defTabSz="966788"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defTabSz="966788" eaLnBrk="0" fontAlgn="base" hangingPunct="0">
              <a:spcBef>
                <a:spcPct val="0"/>
              </a:spcBef>
              <a:spcAft>
                <a:spcPct val="0"/>
              </a:spcAft>
              <a:defRPr sz="2400">
                <a:solidFill>
                  <a:schemeClr val="tx1"/>
                </a:solidFill>
                <a:latin typeface="Arial" pitchFamily="34" charset="0"/>
                <a:cs typeface="Arial" pitchFamily="34" charset="0"/>
              </a:defRPr>
            </a:lvl9pPr>
          </a:lstStyle>
          <a:p>
            <a:fld id="{82E01169-45B2-4D95-975A-BFF67F5D4ABC}" type="slidenum">
              <a:rPr lang="en-US" altLang="en-US" sz="1200"/>
              <a:pPr/>
              <a:t>20</a:t>
            </a:fld>
            <a:endParaRPr lang="en-US" altLang="en-US" sz="1200"/>
          </a:p>
        </p:txBody>
      </p:sp>
    </p:spTree>
    <p:extLst>
      <p:ext uri="{BB962C8B-B14F-4D97-AF65-F5344CB8AC3E}">
        <p14:creationId xmlns:p14="http://schemas.microsoft.com/office/powerpoint/2010/main" val="832271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perception of color and our way of talking about it in everyday life is not well served by the RGB </a:t>
            </a:r>
            <a:r>
              <a:rPr lang="en-US" dirty="0" err="1" smtClean="0"/>
              <a:t>colorspace</a:t>
            </a:r>
            <a:r>
              <a:rPr lang="en-US" dirty="0" smtClean="0"/>
              <a:t>. </a:t>
            </a:r>
          </a:p>
          <a:p>
            <a:endParaRPr lang="en-US" dirty="0" smtClean="0"/>
          </a:p>
          <a:p>
            <a:r>
              <a:rPr lang="en-US" dirty="0" smtClean="0"/>
              <a:t>If we're thinking of repainting the walls of the living room, for example, we usually think about what shade of color it should be, how bright we want it, and whether it should be pastel or vivid. </a:t>
            </a:r>
          </a:p>
          <a:p>
            <a:endParaRPr lang="en-US" dirty="0" smtClean="0"/>
          </a:p>
          <a:p>
            <a:r>
              <a:rPr lang="en-US" dirty="0" smtClean="0"/>
              <a:t>H: Hue describes the shade of color and where that color it is found in the color spectrum. Red, yellow, and purple are words that describe hue. Figure </a:t>
            </a:r>
            <a:r>
              <a:rPr lang="en-US" dirty="0" smtClean="0">
                <a:hlinkClick r:id="rId3"/>
              </a:rPr>
              <a:t>5.3</a:t>
            </a:r>
            <a:r>
              <a:rPr lang="en-US" dirty="0" smtClean="0"/>
              <a:t> </a:t>
            </a:r>
          </a:p>
          <a:p>
            <a:endParaRPr lang="en-US" dirty="0" smtClean="0"/>
          </a:p>
          <a:p>
            <a:r>
              <a:rPr lang="en-US" dirty="0" smtClean="0"/>
              <a:t> A pure red that has no white is 100% saturated. </a:t>
            </a:r>
          </a:p>
          <a:p>
            <a:endParaRPr lang="en-US" dirty="0" smtClean="0"/>
          </a:p>
          <a:p>
            <a:r>
              <a:rPr lang="en-US" dirty="0" smtClean="0"/>
              <a:t>S. The saturation describes how pure the hue is with respect to a white reference. For example, a color that is all red and no white is fully saturated. If we add some white to the red, the result becomes more pastel, and the color shifts from red to pink. The hue is still red but it has become less saturated. This is illustrated in the vertical bar of Figure </a:t>
            </a:r>
            <a:r>
              <a:rPr lang="en-US" dirty="0" smtClean="0">
                <a:hlinkClick r:id="rId3"/>
              </a:rPr>
              <a:t>5.3</a:t>
            </a:r>
            <a:r>
              <a:rPr lang="en-US" dirty="0" smtClean="0"/>
              <a:t>. Saturation is a percentage that ranges from 0 to 100. A pure red that has no white is 100% saturated. </a:t>
            </a:r>
          </a:p>
          <a:p>
            <a:endParaRPr lang="en-US" dirty="0" smtClean="0"/>
          </a:p>
          <a:p>
            <a:r>
              <a:rPr lang="en-US" dirty="0" smtClean="0"/>
              <a:t>Finally, a color also has a brightness.  </a:t>
            </a:r>
          </a:p>
          <a:p>
            <a:endParaRPr lang="en-US" dirty="0" smtClean="0"/>
          </a:p>
          <a:p>
            <a:r>
              <a:rPr lang="en-US" dirty="0" smtClean="0"/>
              <a:t>This is a relative description of how much light is coming from the color. If the color reflects a lot of light, we would say that it is bright. Imagine seeing a red </a:t>
            </a:r>
            <a:r>
              <a:rPr lang="en-US" dirty="0" err="1" smtClean="0"/>
              <a:t>sportscar</a:t>
            </a:r>
            <a:r>
              <a:rPr lang="en-US" dirty="0" smtClean="0"/>
              <a:t> during the day. Its color looks bright. Compare this with the perception of the car as night is falling. We can see that the car is red but it looks duller because ambient   illumination is reflecting less light into the eye. Less light means the color looks darker. In the GIMP, the most important measure of brightness is measured by a quantity called value. However, there are also other measures of brightness that will be introduced shortly. For the moment, though, the horizontal bar in Figure </a:t>
            </a:r>
            <a:r>
              <a:rPr lang="en-US" dirty="0" smtClean="0">
                <a:hlinkClick r:id="rId3"/>
              </a:rPr>
              <a:t>5.3</a:t>
            </a:r>
            <a:r>
              <a:rPr lang="en-US" dirty="0" smtClean="0"/>
              <a:t> illustrates a range of red values. Value, like saturation, is a percentage that goes from 0 to 100. This range can be thought of as the amount of light illuminating a color. For example, when the hue is red and the value is high the color looks bright. When the value is low it looks dark. </a:t>
            </a:r>
          </a:p>
          <a:p>
            <a:endParaRPr lang="en-US" dirty="0"/>
          </a:p>
        </p:txBody>
      </p:sp>
      <p:sp>
        <p:nvSpPr>
          <p:cNvPr id="4" name="Slide Number Placeholder 3"/>
          <p:cNvSpPr>
            <a:spLocks noGrp="1"/>
          </p:cNvSpPr>
          <p:nvPr>
            <p:ph type="sldNum" sz="quarter" idx="10"/>
          </p:nvPr>
        </p:nvSpPr>
        <p:spPr/>
        <p:txBody>
          <a:bodyPr/>
          <a:lstStyle/>
          <a:p>
            <a:fld id="{9B3FE5A7-B2F3-4691-BCB8-E0694832D840}" type="slidenum">
              <a:rPr lang="en-US" altLang="en-US" smtClean="0"/>
              <a:pPr/>
              <a:t>26</a:t>
            </a:fld>
            <a:endParaRPr lang="en-US" altLang="en-US"/>
          </a:p>
        </p:txBody>
      </p:sp>
    </p:spTree>
    <p:extLst>
      <p:ext uri="{BB962C8B-B14F-4D97-AF65-F5344CB8AC3E}">
        <p14:creationId xmlns:p14="http://schemas.microsoft.com/office/powerpoint/2010/main" val="2413586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ln/>
        </p:spPr>
      </p:sp>
      <p:sp>
        <p:nvSpPr>
          <p:cNvPr id="1034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itchFamily="34" charset="0"/>
                <a:cs typeface="Arial" pitchFamily="34" charset="0"/>
              </a:rPr>
              <a:t>Tapetum lucidum</a:t>
            </a:r>
          </a:p>
        </p:txBody>
      </p:sp>
      <p:sp>
        <p:nvSpPr>
          <p:cNvPr id="1034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itchFamily="34" charset="0"/>
                <a:cs typeface="Arial" pitchFamily="34" charset="0"/>
              </a:defRPr>
            </a:lvl1pPr>
            <a:lvl2pPr marL="742950" indent="-285750" defTabSz="966788">
              <a:defRPr sz="2400">
                <a:solidFill>
                  <a:schemeClr val="tx1"/>
                </a:solidFill>
                <a:latin typeface="Arial" pitchFamily="34" charset="0"/>
                <a:cs typeface="Arial" pitchFamily="34" charset="0"/>
              </a:defRPr>
            </a:lvl2pPr>
            <a:lvl3pPr marL="1143000" indent="-228600" defTabSz="966788">
              <a:defRPr sz="2400">
                <a:solidFill>
                  <a:schemeClr val="tx1"/>
                </a:solidFill>
                <a:latin typeface="Arial" pitchFamily="34" charset="0"/>
                <a:cs typeface="Arial" pitchFamily="34" charset="0"/>
              </a:defRPr>
            </a:lvl3pPr>
            <a:lvl4pPr marL="1600200" indent="-228600" defTabSz="966788">
              <a:defRPr sz="2400">
                <a:solidFill>
                  <a:schemeClr val="tx1"/>
                </a:solidFill>
                <a:latin typeface="Arial" pitchFamily="34" charset="0"/>
                <a:cs typeface="Arial" pitchFamily="34" charset="0"/>
              </a:defRPr>
            </a:lvl4pPr>
            <a:lvl5pPr marL="2057400" indent="-228600" defTabSz="966788">
              <a:defRPr sz="2400">
                <a:solidFill>
                  <a:schemeClr val="tx1"/>
                </a:solidFill>
                <a:latin typeface="Arial" pitchFamily="34" charset="0"/>
                <a:cs typeface="Arial" pitchFamily="34" charset="0"/>
              </a:defRPr>
            </a:lvl5pPr>
            <a:lvl6pPr marL="2514600" indent="-228600" defTabSz="966788"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defTabSz="966788"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defTabSz="966788"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defTabSz="966788" eaLnBrk="0" fontAlgn="base" hangingPunct="0">
              <a:spcBef>
                <a:spcPct val="0"/>
              </a:spcBef>
              <a:spcAft>
                <a:spcPct val="0"/>
              </a:spcAft>
              <a:defRPr sz="2400">
                <a:solidFill>
                  <a:schemeClr val="tx1"/>
                </a:solidFill>
                <a:latin typeface="Arial" pitchFamily="34" charset="0"/>
                <a:cs typeface="Arial" pitchFamily="34" charset="0"/>
              </a:defRPr>
            </a:lvl9pPr>
          </a:lstStyle>
          <a:p>
            <a:fld id="{3FBB8136-AA7C-4398-95E9-B5A5CCBC7A5F}" type="slidenum">
              <a:rPr lang="en-US" altLang="en-US" sz="1200"/>
              <a:pPr/>
              <a:t>39</a:t>
            </a:fld>
            <a:endParaRPr lang="en-US" altLang="en-US" sz="1200"/>
          </a:p>
        </p:txBody>
      </p:sp>
    </p:spTree>
    <p:extLst>
      <p:ext uri="{BB962C8B-B14F-4D97-AF65-F5344CB8AC3E}">
        <p14:creationId xmlns:p14="http://schemas.microsoft.com/office/powerpoint/2010/main" val="1836535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a:ln/>
        </p:spPr>
      </p:sp>
      <p:sp>
        <p:nvSpPr>
          <p:cNvPr id="1044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itchFamily="34" charset="0"/>
                <a:cs typeface="Arial" pitchFamily="34" charset="0"/>
              </a:rPr>
              <a:t>Animals with Tapetum Lucidum also have RPE, just not in the same part of the eye.</a:t>
            </a:r>
          </a:p>
        </p:txBody>
      </p:sp>
      <p:sp>
        <p:nvSpPr>
          <p:cNvPr id="1044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itchFamily="34" charset="0"/>
                <a:cs typeface="Arial" pitchFamily="34" charset="0"/>
              </a:defRPr>
            </a:lvl1pPr>
            <a:lvl2pPr marL="742950" indent="-285750" defTabSz="966788">
              <a:defRPr sz="2400">
                <a:solidFill>
                  <a:schemeClr val="tx1"/>
                </a:solidFill>
                <a:latin typeface="Arial" pitchFamily="34" charset="0"/>
                <a:cs typeface="Arial" pitchFamily="34" charset="0"/>
              </a:defRPr>
            </a:lvl2pPr>
            <a:lvl3pPr marL="1143000" indent="-228600" defTabSz="966788">
              <a:defRPr sz="2400">
                <a:solidFill>
                  <a:schemeClr val="tx1"/>
                </a:solidFill>
                <a:latin typeface="Arial" pitchFamily="34" charset="0"/>
                <a:cs typeface="Arial" pitchFamily="34" charset="0"/>
              </a:defRPr>
            </a:lvl3pPr>
            <a:lvl4pPr marL="1600200" indent="-228600" defTabSz="966788">
              <a:defRPr sz="2400">
                <a:solidFill>
                  <a:schemeClr val="tx1"/>
                </a:solidFill>
                <a:latin typeface="Arial" pitchFamily="34" charset="0"/>
                <a:cs typeface="Arial" pitchFamily="34" charset="0"/>
              </a:defRPr>
            </a:lvl4pPr>
            <a:lvl5pPr marL="2057400" indent="-228600" defTabSz="966788">
              <a:defRPr sz="2400">
                <a:solidFill>
                  <a:schemeClr val="tx1"/>
                </a:solidFill>
                <a:latin typeface="Arial" pitchFamily="34" charset="0"/>
                <a:cs typeface="Arial" pitchFamily="34" charset="0"/>
              </a:defRPr>
            </a:lvl5pPr>
            <a:lvl6pPr marL="2514600" indent="-228600" defTabSz="966788"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defTabSz="966788"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defTabSz="966788"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defTabSz="966788" eaLnBrk="0" fontAlgn="base" hangingPunct="0">
              <a:spcBef>
                <a:spcPct val="0"/>
              </a:spcBef>
              <a:spcAft>
                <a:spcPct val="0"/>
              </a:spcAft>
              <a:defRPr sz="2400">
                <a:solidFill>
                  <a:schemeClr val="tx1"/>
                </a:solidFill>
                <a:latin typeface="Arial" pitchFamily="34" charset="0"/>
                <a:cs typeface="Arial" pitchFamily="34" charset="0"/>
              </a:defRPr>
            </a:lvl9pPr>
          </a:lstStyle>
          <a:p>
            <a:fld id="{C75F8702-B11A-4E6C-84D8-CEC487B9AAC3}" type="slidenum">
              <a:rPr lang="en-US" altLang="en-US" sz="1200"/>
              <a:pPr/>
              <a:t>40</a:t>
            </a:fld>
            <a:endParaRPr lang="en-US" altLang="en-US" sz="1200"/>
          </a:p>
        </p:txBody>
      </p:sp>
    </p:spTree>
    <p:extLst>
      <p:ext uri="{BB962C8B-B14F-4D97-AF65-F5344CB8AC3E}">
        <p14:creationId xmlns:p14="http://schemas.microsoft.com/office/powerpoint/2010/main" val="871118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a:ln/>
        </p:spPr>
      </p:sp>
      <p:sp>
        <p:nvSpPr>
          <p:cNvPr id="1054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itchFamily="34" charset="0"/>
              <a:cs typeface="Arial" pitchFamily="34" charset="0"/>
            </a:endParaRPr>
          </a:p>
        </p:txBody>
      </p:sp>
      <p:sp>
        <p:nvSpPr>
          <p:cNvPr id="1054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itchFamily="34" charset="0"/>
                <a:cs typeface="Arial" pitchFamily="34" charset="0"/>
              </a:defRPr>
            </a:lvl1pPr>
            <a:lvl2pPr marL="742950" indent="-285750" defTabSz="966788">
              <a:defRPr sz="2400">
                <a:solidFill>
                  <a:schemeClr val="tx1"/>
                </a:solidFill>
                <a:latin typeface="Arial" pitchFamily="34" charset="0"/>
                <a:cs typeface="Arial" pitchFamily="34" charset="0"/>
              </a:defRPr>
            </a:lvl2pPr>
            <a:lvl3pPr marL="1143000" indent="-228600" defTabSz="966788">
              <a:defRPr sz="2400">
                <a:solidFill>
                  <a:schemeClr val="tx1"/>
                </a:solidFill>
                <a:latin typeface="Arial" pitchFamily="34" charset="0"/>
                <a:cs typeface="Arial" pitchFamily="34" charset="0"/>
              </a:defRPr>
            </a:lvl3pPr>
            <a:lvl4pPr marL="1600200" indent="-228600" defTabSz="966788">
              <a:defRPr sz="2400">
                <a:solidFill>
                  <a:schemeClr val="tx1"/>
                </a:solidFill>
                <a:latin typeface="Arial" pitchFamily="34" charset="0"/>
                <a:cs typeface="Arial" pitchFamily="34" charset="0"/>
              </a:defRPr>
            </a:lvl4pPr>
            <a:lvl5pPr marL="2057400" indent="-228600" defTabSz="966788">
              <a:defRPr sz="2400">
                <a:solidFill>
                  <a:schemeClr val="tx1"/>
                </a:solidFill>
                <a:latin typeface="Arial" pitchFamily="34" charset="0"/>
                <a:cs typeface="Arial" pitchFamily="34" charset="0"/>
              </a:defRPr>
            </a:lvl5pPr>
            <a:lvl6pPr marL="2514600" indent="-228600" defTabSz="966788"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defTabSz="966788"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defTabSz="966788"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defTabSz="966788" eaLnBrk="0" fontAlgn="base" hangingPunct="0">
              <a:spcBef>
                <a:spcPct val="0"/>
              </a:spcBef>
              <a:spcAft>
                <a:spcPct val="0"/>
              </a:spcAft>
              <a:defRPr sz="2400">
                <a:solidFill>
                  <a:schemeClr val="tx1"/>
                </a:solidFill>
                <a:latin typeface="Arial" pitchFamily="34" charset="0"/>
                <a:cs typeface="Arial" pitchFamily="34" charset="0"/>
              </a:defRPr>
            </a:lvl9pPr>
          </a:lstStyle>
          <a:p>
            <a:fld id="{BC798E01-B513-4F36-89C4-9A3E18E1096E}" type="slidenum">
              <a:rPr lang="en-US" altLang="en-US" sz="1200"/>
              <a:pPr/>
              <a:t>43</a:t>
            </a:fld>
            <a:endParaRPr lang="en-US" altLang="en-US" sz="1200"/>
          </a:p>
        </p:txBody>
      </p:sp>
    </p:spTree>
    <p:extLst>
      <p:ext uri="{BB962C8B-B14F-4D97-AF65-F5344CB8AC3E}">
        <p14:creationId xmlns:p14="http://schemas.microsoft.com/office/powerpoint/2010/main" val="1497044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itchFamily="34" charset="0"/>
                <a:cs typeface="Arial" pitchFamily="34" charset="0"/>
              </a:defRPr>
            </a:lvl1pPr>
            <a:lvl2pPr marL="742950" indent="-285750" defTabSz="966788">
              <a:defRPr sz="2400">
                <a:solidFill>
                  <a:schemeClr val="tx1"/>
                </a:solidFill>
                <a:latin typeface="Arial" pitchFamily="34" charset="0"/>
                <a:cs typeface="Arial" pitchFamily="34" charset="0"/>
              </a:defRPr>
            </a:lvl2pPr>
            <a:lvl3pPr marL="1143000" indent="-228600" defTabSz="966788">
              <a:defRPr sz="2400">
                <a:solidFill>
                  <a:schemeClr val="tx1"/>
                </a:solidFill>
                <a:latin typeface="Arial" pitchFamily="34" charset="0"/>
                <a:cs typeface="Arial" pitchFamily="34" charset="0"/>
              </a:defRPr>
            </a:lvl3pPr>
            <a:lvl4pPr marL="1600200" indent="-228600" defTabSz="966788">
              <a:defRPr sz="2400">
                <a:solidFill>
                  <a:schemeClr val="tx1"/>
                </a:solidFill>
                <a:latin typeface="Arial" pitchFamily="34" charset="0"/>
                <a:cs typeface="Arial" pitchFamily="34" charset="0"/>
              </a:defRPr>
            </a:lvl4pPr>
            <a:lvl5pPr marL="2057400" indent="-228600" defTabSz="966788">
              <a:defRPr sz="2400">
                <a:solidFill>
                  <a:schemeClr val="tx1"/>
                </a:solidFill>
                <a:latin typeface="Arial" pitchFamily="34" charset="0"/>
                <a:cs typeface="Arial" pitchFamily="34" charset="0"/>
              </a:defRPr>
            </a:lvl5pPr>
            <a:lvl6pPr marL="2514600" indent="-228600" defTabSz="966788"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defTabSz="966788"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defTabSz="966788"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defTabSz="966788" eaLnBrk="0" fontAlgn="base" hangingPunct="0">
              <a:spcBef>
                <a:spcPct val="0"/>
              </a:spcBef>
              <a:spcAft>
                <a:spcPct val="0"/>
              </a:spcAft>
              <a:defRPr sz="2400">
                <a:solidFill>
                  <a:schemeClr val="tx1"/>
                </a:solidFill>
                <a:latin typeface="Arial" pitchFamily="34" charset="0"/>
                <a:cs typeface="Arial" pitchFamily="34" charset="0"/>
              </a:defRPr>
            </a:lvl9pPr>
          </a:lstStyle>
          <a:p>
            <a:fld id="{95D20AF2-97A7-45C7-A636-39AFA67AA3EE}" type="slidenum">
              <a:rPr lang="en-US" altLang="en-US" sz="1200"/>
              <a:pPr/>
              <a:t>45</a:t>
            </a:fld>
            <a:endParaRPr lang="en-US" altLang="en-US" sz="1200"/>
          </a:p>
        </p:txBody>
      </p:sp>
      <p:sp>
        <p:nvSpPr>
          <p:cNvPr id="106499" name="Rectangle 2"/>
          <p:cNvSpPr>
            <a:spLocks noGrp="1" noRot="1" noChangeAspect="1" noChangeArrowheads="1" noTextEdit="1"/>
          </p:cNvSpPr>
          <p:nvPr>
            <p:ph type="sldImg"/>
          </p:nvPr>
        </p:nvSpPr>
        <p:spPr>
          <a:ln/>
        </p:spPr>
      </p:sp>
      <p:sp>
        <p:nvSpPr>
          <p:cNvPr id="397315" name="Rectangle 3"/>
          <p:cNvSpPr>
            <a:spLocks noGrp="1" noChangeArrowheads="1"/>
          </p:cNvSpPr>
          <p:nvPr>
            <p:ph type="body" idx="1"/>
          </p:nvPr>
        </p:nvSpPr>
        <p:spPr/>
        <p:txBody>
          <a:bodyPr/>
          <a:lstStyle/>
          <a:p>
            <a:pPr eaLnBrk="1" hangingPunct="1">
              <a:spcBef>
                <a:spcPct val="0"/>
              </a:spcBef>
              <a:defRPr/>
            </a:pPr>
            <a:r>
              <a:rPr lang="en-US" smtClean="0">
                <a:sym typeface="Symbol" pitchFamily="18" charset="2"/>
              </a:rPr>
              <a:t>  </a:t>
            </a:r>
            <a:r>
              <a:rPr lang="en-US" smtClean="0">
                <a:solidFill>
                  <a:schemeClr val="tx2"/>
                </a:solidFill>
                <a:effectLst>
                  <a:outerShdw blurRad="38100" dist="38100" dir="2700000" algn="tl">
                    <a:srgbClr val="C0C0C0"/>
                  </a:outerShdw>
                </a:effectLst>
                <a:sym typeface="Symbol" pitchFamily="18" charset="2"/>
              </a:rPr>
              <a:t>At least 3 spectral bands required (e.g. R,G,B)</a:t>
            </a:r>
            <a:r>
              <a:rPr lang="en-US" smtClean="0">
                <a:sym typeface="Symbol" pitchFamily="18" charset="2"/>
              </a:rPr>
              <a:t> </a:t>
            </a:r>
          </a:p>
        </p:txBody>
      </p:sp>
    </p:spTree>
    <p:extLst>
      <p:ext uri="{BB962C8B-B14F-4D97-AF65-F5344CB8AC3E}">
        <p14:creationId xmlns:p14="http://schemas.microsoft.com/office/powerpoint/2010/main" val="916049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a:ln/>
        </p:spPr>
      </p:sp>
      <p:sp>
        <p:nvSpPr>
          <p:cNvPr id="1075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itchFamily="34" charset="0"/>
                <a:cs typeface="Arial" pitchFamily="34" charset="0"/>
              </a:rPr>
              <a:t>Because that’s where the Sun’s peak radiation was</a:t>
            </a:r>
          </a:p>
          <a:p>
            <a:r>
              <a:rPr lang="en-US" altLang="en-US" smtClean="0">
                <a:latin typeface="Arial" pitchFamily="34" charset="0"/>
                <a:cs typeface="Arial" pitchFamily="34" charset="0"/>
              </a:rPr>
              <a:t>Because the atmosphere is fairly transparent in that range</a:t>
            </a:r>
          </a:p>
          <a:p>
            <a:r>
              <a:rPr lang="en-US" altLang="en-US" smtClean="0">
                <a:latin typeface="Arial" pitchFamily="34" charset="0"/>
                <a:cs typeface="Arial" pitchFamily="34" charset="0"/>
              </a:rPr>
              <a:t>Because biology has many important markers in that range (but that’s because of the previous two reasons)</a:t>
            </a:r>
          </a:p>
        </p:txBody>
      </p:sp>
      <p:sp>
        <p:nvSpPr>
          <p:cNvPr id="1075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itchFamily="34" charset="0"/>
                <a:cs typeface="Arial" pitchFamily="34" charset="0"/>
              </a:defRPr>
            </a:lvl1pPr>
            <a:lvl2pPr marL="742950" indent="-285750" defTabSz="966788">
              <a:defRPr sz="2400">
                <a:solidFill>
                  <a:schemeClr val="tx1"/>
                </a:solidFill>
                <a:latin typeface="Arial" pitchFamily="34" charset="0"/>
                <a:cs typeface="Arial" pitchFamily="34" charset="0"/>
              </a:defRPr>
            </a:lvl2pPr>
            <a:lvl3pPr marL="1143000" indent="-228600" defTabSz="966788">
              <a:defRPr sz="2400">
                <a:solidFill>
                  <a:schemeClr val="tx1"/>
                </a:solidFill>
                <a:latin typeface="Arial" pitchFamily="34" charset="0"/>
                <a:cs typeface="Arial" pitchFamily="34" charset="0"/>
              </a:defRPr>
            </a:lvl3pPr>
            <a:lvl4pPr marL="1600200" indent="-228600" defTabSz="966788">
              <a:defRPr sz="2400">
                <a:solidFill>
                  <a:schemeClr val="tx1"/>
                </a:solidFill>
                <a:latin typeface="Arial" pitchFamily="34" charset="0"/>
                <a:cs typeface="Arial" pitchFamily="34" charset="0"/>
              </a:defRPr>
            </a:lvl4pPr>
            <a:lvl5pPr marL="2057400" indent="-228600" defTabSz="966788">
              <a:defRPr sz="2400">
                <a:solidFill>
                  <a:schemeClr val="tx1"/>
                </a:solidFill>
                <a:latin typeface="Arial" pitchFamily="34" charset="0"/>
                <a:cs typeface="Arial" pitchFamily="34" charset="0"/>
              </a:defRPr>
            </a:lvl5pPr>
            <a:lvl6pPr marL="2514600" indent="-228600" defTabSz="966788"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defTabSz="966788"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defTabSz="966788"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defTabSz="966788" eaLnBrk="0" fontAlgn="base" hangingPunct="0">
              <a:spcBef>
                <a:spcPct val="0"/>
              </a:spcBef>
              <a:spcAft>
                <a:spcPct val="0"/>
              </a:spcAft>
              <a:defRPr sz="2400">
                <a:solidFill>
                  <a:schemeClr val="tx1"/>
                </a:solidFill>
                <a:latin typeface="Arial" pitchFamily="34" charset="0"/>
                <a:cs typeface="Arial" pitchFamily="34" charset="0"/>
              </a:defRPr>
            </a:lvl9pPr>
          </a:lstStyle>
          <a:p>
            <a:fld id="{89C541CD-C4A4-4728-95F7-1138E3A51F4C}" type="slidenum">
              <a:rPr lang="en-US" altLang="en-US" sz="1200"/>
              <a:pPr/>
              <a:t>46</a:t>
            </a:fld>
            <a:endParaRPr lang="en-US" altLang="en-US" sz="1200"/>
          </a:p>
        </p:txBody>
      </p:sp>
    </p:spTree>
    <p:extLst>
      <p:ext uri="{BB962C8B-B14F-4D97-AF65-F5344CB8AC3E}">
        <p14:creationId xmlns:p14="http://schemas.microsoft.com/office/powerpoint/2010/main" val="735210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a:ln/>
        </p:spPr>
      </p:sp>
      <p:sp>
        <p:nvSpPr>
          <p:cNvPr id="1085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itchFamily="34" charset="0"/>
                <a:cs typeface="Arial" pitchFamily="34" charset="0"/>
              </a:rPr>
              <a:t>Metamerism can be illuminant based or observer based. Color blindness produced well known instances of metamerism.</a:t>
            </a:r>
          </a:p>
        </p:txBody>
      </p:sp>
      <p:sp>
        <p:nvSpPr>
          <p:cNvPr id="1085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itchFamily="34" charset="0"/>
                <a:cs typeface="Arial" pitchFamily="34" charset="0"/>
              </a:defRPr>
            </a:lvl1pPr>
            <a:lvl2pPr marL="742950" indent="-285750" defTabSz="966788">
              <a:defRPr sz="2400">
                <a:solidFill>
                  <a:schemeClr val="tx1"/>
                </a:solidFill>
                <a:latin typeface="Arial" pitchFamily="34" charset="0"/>
                <a:cs typeface="Arial" pitchFamily="34" charset="0"/>
              </a:defRPr>
            </a:lvl2pPr>
            <a:lvl3pPr marL="1143000" indent="-228600" defTabSz="966788">
              <a:defRPr sz="2400">
                <a:solidFill>
                  <a:schemeClr val="tx1"/>
                </a:solidFill>
                <a:latin typeface="Arial" pitchFamily="34" charset="0"/>
                <a:cs typeface="Arial" pitchFamily="34" charset="0"/>
              </a:defRPr>
            </a:lvl3pPr>
            <a:lvl4pPr marL="1600200" indent="-228600" defTabSz="966788">
              <a:defRPr sz="2400">
                <a:solidFill>
                  <a:schemeClr val="tx1"/>
                </a:solidFill>
                <a:latin typeface="Arial" pitchFamily="34" charset="0"/>
                <a:cs typeface="Arial" pitchFamily="34" charset="0"/>
              </a:defRPr>
            </a:lvl4pPr>
            <a:lvl5pPr marL="2057400" indent="-228600" defTabSz="966788">
              <a:defRPr sz="2400">
                <a:solidFill>
                  <a:schemeClr val="tx1"/>
                </a:solidFill>
                <a:latin typeface="Arial" pitchFamily="34" charset="0"/>
                <a:cs typeface="Arial" pitchFamily="34" charset="0"/>
              </a:defRPr>
            </a:lvl5pPr>
            <a:lvl6pPr marL="2514600" indent="-228600" defTabSz="966788"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defTabSz="966788"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defTabSz="966788"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defTabSz="966788" eaLnBrk="0" fontAlgn="base" hangingPunct="0">
              <a:spcBef>
                <a:spcPct val="0"/>
              </a:spcBef>
              <a:spcAft>
                <a:spcPct val="0"/>
              </a:spcAft>
              <a:defRPr sz="2400">
                <a:solidFill>
                  <a:schemeClr val="tx1"/>
                </a:solidFill>
                <a:latin typeface="Arial" pitchFamily="34" charset="0"/>
                <a:cs typeface="Arial" pitchFamily="34" charset="0"/>
              </a:defRPr>
            </a:lvl9pPr>
          </a:lstStyle>
          <a:p>
            <a:fld id="{18EFACCE-6645-47A6-8905-8C8510A50B67}" type="slidenum">
              <a:rPr lang="en-US" altLang="en-US" sz="1200"/>
              <a:pPr/>
              <a:t>57</a:t>
            </a:fld>
            <a:endParaRPr lang="en-US" altLang="en-US" sz="1200"/>
          </a:p>
        </p:txBody>
      </p:sp>
    </p:spTree>
    <p:extLst>
      <p:ext uri="{BB962C8B-B14F-4D97-AF65-F5344CB8AC3E}">
        <p14:creationId xmlns:p14="http://schemas.microsoft.com/office/powerpoint/2010/main" val="63548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en-US"/>
          </a:p>
        </p:txBody>
      </p:sp>
      <p:sp>
        <p:nvSpPr>
          <p:cNvPr id="5" name="Rectangle 5"/>
          <p:cNvSpPr>
            <a:spLocks noGrp="1" noChangeArrowheads="1"/>
          </p:cNvSpPr>
          <p:nvPr>
            <p:ph type="ftr" sz="quarter" idx="11"/>
          </p:nvPr>
        </p:nvSpPr>
        <p:spPr>
          <a:ln/>
        </p:spPr>
        <p:txBody>
          <a:bodyPr/>
          <a:lstStyle>
            <a:lvl1pPr>
              <a:defRPr/>
            </a:lvl1pPr>
          </a:lstStyle>
          <a:p>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13467DDB-F46F-4EDB-BE82-5A171225E3BE}" type="slidenum">
              <a:rPr lang="en-US" altLang="en-US"/>
              <a:pPr/>
              <a:t>‹#›</a:t>
            </a:fld>
            <a:endParaRPr lang="en-US" altLang="en-US"/>
          </a:p>
        </p:txBody>
      </p:sp>
    </p:spTree>
    <p:extLst>
      <p:ext uri="{BB962C8B-B14F-4D97-AF65-F5344CB8AC3E}">
        <p14:creationId xmlns:p14="http://schemas.microsoft.com/office/powerpoint/2010/main" val="3915998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en-US"/>
          </a:p>
        </p:txBody>
      </p:sp>
      <p:sp>
        <p:nvSpPr>
          <p:cNvPr id="5" name="Rectangle 5"/>
          <p:cNvSpPr>
            <a:spLocks noGrp="1" noChangeArrowheads="1"/>
          </p:cNvSpPr>
          <p:nvPr>
            <p:ph type="ftr" sz="quarter" idx="11"/>
          </p:nvPr>
        </p:nvSpPr>
        <p:spPr>
          <a:ln/>
        </p:spPr>
        <p:txBody>
          <a:bodyPr/>
          <a:lstStyle>
            <a:lvl1pPr>
              <a:defRPr/>
            </a:lvl1pPr>
          </a:lstStyle>
          <a:p>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DE49F855-90D0-451E-A803-026D713098A8}" type="slidenum">
              <a:rPr lang="en-US" altLang="en-US"/>
              <a:pPr/>
              <a:t>‹#›</a:t>
            </a:fld>
            <a:endParaRPr lang="en-US" altLang="en-US"/>
          </a:p>
        </p:txBody>
      </p:sp>
    </p:spTree>
    <p:extLst>
      <p:ext uri="{BB962C8B-B14F-4D97-AF65-F5344CB8AC3E}">
        <p14:creationId xmlns:p14="http://schemas.microsoft.com/office/powerpoint/2010/main" val="2281623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096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76200"/>
            <a:ext cx="5676900" cy="6096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en-US"/>
          </a:p>
        </p:txBody>
      </p:sp>
      <p:sp>
        <p:nvSpPr>
          <p:cNvPr id="5" name="Rectangle 5"/>
          <p:cNvSpPr>
            <a:spLocks noGrp="1" noChangeArrowheads="1"/>
          </p:cNvSpPr>
          <p:nvPr>
            <p:ph type="ftr" sz="quarter" idx="11"/>
          </p:nvPr>
        </p:nvSpPr>
        <p:spPr>
          <a:ln/>
        </p:spPr>
        <p:txBody>
          <a:bodyPr/>
          <a:lstStyle>
            <a:lvl1pPr>
              <a:defRPr/>
            </a:lvl1pPr>
          </a:lstStyle>
          <a:p>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3631C985-AEFF-42FC-9F7B-5A24C32FFFE9}" type="slidenum">
              <a:rPr lang="en-US" altLang="en-US"/>
              <a:pPr/>
              <a:t>‹#›</a:t>
            </a:fld>
            <a:endParaRPr lang="en-US" altLang="en-US"/>
          </a:p>
        </p:txBody>
      </p:sp>
    </p:spTree>
    <p:extLst>
      <p:ext uri="{BB962C8B-B14F-4D97-AF65-F5344CB8AC3E}">
        <p14:creationId xmlns:p14="http://schemas.microsoft.com/office/powerpoint/2010/main" val="37760729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en-US"/>
          </a:p>
        </p:txBody>
      </p:sp>
      <p:sp>
        <p:nvSpPr>
          <p:cNvPr id="5" name="Rectangle 5"/>
          <p:cNvSpPr>
            <a:spLocks noGrp="1" noChangeArrowheads="1"/>
          </p:cNvSpPr>
          <p:nvPr>
            <p:ph type="ftr" sz="quarter" idx="11"/>
          </p:nvPr>
        </p:nvSpPr>
        <p:spPr>
          <a:ln/>
        </p:spPr>
        <p:txBody>
          <a:bodyPr/>
          <a:lstStyle>
            <a:lvl1pPr>
              <a:defRPr/>
            </a:lvl1pPr>
          </a:lstStyle>
          <a:p>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86EE47F2-FBF7-414F-87FC-9A2C99DD58B0}" type="slidenum">
              <a:rPr lang="en-US" altLang="en-US"/>
              <a:pPr/>
              <a:t>‹#›</a:t>
            </a:fld>
            <a:endParaRPr lang="en-US" altLang="en-US"/>
          </a:p>
        </p:txBody>
      </p:sp>
    </p:spTree>
    <p:extLst>
      <p:ext uri="{BB962C8B-B14F-4D97-AF65-F5344CB8AC3E}">
        <p14:creationId xmlns:p14="http://schemas.microsoft.com/office/powerpoint/2010/main" val="3513850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en-US"/>
          </a:p>
        </p:txBody>
      </p:sp>
      <p:sp>
        <p:nvSpPr>
          <p:cNvPr id="5" name="Rectangle 5"/>
          <p:cNvSpPr>
            <a:spLocks noGrp="1" noChangeArrowheads="1"/>
          </p:cNvSpPr>
          <p:nvPr>
            <p:ph type="ftr" sz="quarter" idx="11"/>
          </p:nvPr>
        </p:nvSpPr>
        <p:spPr>
          <a:ln/>
        </p:spPr>
        <p:txBody>
          <a:bodyPr/>
          <a:lstStyle>
            <a:lvl1pPr>
              <a:defRPr/>
            </a:lvl1pPr>
          </a:lstStyle>
          <a:p>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6871FBA1-58C0-44E5-9FBC-57A0F4861CD5}" type="slidenum">
              <a:rPr lang="en-US" altLang="en-US"/>
              <a:pPr/>
              <a:t>‹#›</a:t>
            </a:fld>
            <a:endParaRPr lang="en-US" altLang="en-US"/>
          </a:p>
        </p:txBody>
      </p:sp>
    </p:spTree>
    <p:extLst>
      <p:ext uri="{BB962C8B-B14F-4D97-AF65-F5344CB8AC3E}">
        <p14:creationId xmlns:p14="http://schemas.microsoft.com/office/powerpoint/2010/main" val="21294052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endParaRPr lang="en-US" altLang="en-US"/>
          </a:p>
        </p:txBody>
      </p:sp>
      <p:sp>
        <p:nvSpPr>
          <p:cNvPr id="5" name="Rectangle 5"/>
          <p:cNvSpPr>
            <a:spLocks noGrp="1" noChangeArrowheads="1"/>
          </p:cNvSpPr>
          <p:nvPr>
            <p:ph type="ftr" sz="quarter" idx="11"/>
          </p:nvPr>
        </p:nvSpPr>
        <p:spPr>
          <a:ln/>
        </p:spPr>
        <p:txBody>
          <a:bodyPr/>
          <a:lstStyle>
            <a:lvl1pPr>
              <a:defRPr/>
            </a:lvl1pPr>
          </a:lstStyle>
          <a:p>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83A617B3-6509-4801-B098-A820DDD787D4}" type="slidenum">
              <a:rPr lang="en-US" altLang="en-US"/>
              <a:pPr/>
              <a:t>‹#›</a:t>
            </a:fld>
            <a:endParaRPr lang="en-US" altLang="en-US"/>
          </a:p>
        </p:txBody>
      </p:sp>
    </p:spTree>
    <p:extLst>
      <p:ext uri="{BB962C8B-B14F-4D97-AF65-F5344CB8AC3E}">
        <p14:creationId xmlns:p14="http://schemas.microsoft.com/office/powerpoint/2010/main" val="31110926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endParaRPr lang="en-US" altLang="en-US"/>
          </a:p>
        </p:txBody>
      </p:sp>
      <p:sp>
        <p:nvSpPr>
          <p:cNvPr id="6" name="Rectangle 5"/>
          <p:cNvSpPr>
            <a:spLocks noGrp="1" noChangeArrowheads="1"/>
          </p:cNvSpPr>
          <p:nvPr>
            <p:ph type="ftr" sz="quarter" idx="11"/>
          </p:nvPr>
        </p:nvSpPr>
        <p:spPr>
          <a:ln/>
        </p:spPr>
        <p:txBody>
          <a:bodyPr/>
          <a:lstStyle>
            <a:lvl1pPr>
              <a:defRPr/>
            </a:lvl1pPr>
          </a:lstStyle>
          <a:p>
            <a:endParaRPr lang="en-US" altLang="en-US"/>
          </a:p>
        </p:txBody>
      </p:sp>
      <p:sp>
        <p:nvSpPr>
          <p:cNvPr id="7" name="Rectangle 6"/>
          <p:cNvSpPr>
            <a:spLocks noGrp="1" noChangeArrowheads="1"/>
          </p:cNvSpPr>
          <p:nvPr>
            <p:ph type="sldNum" sz="quarter" idx="12"/>
          </p:nvPr>
        </p:nvSpPr>
        <p:spPr>
          <a:ln/>
        </p:spPr>
        <p:txBody>
          <a:bodyPr/>
          <a:lstStyle>
            <a:lvl1pPr>
              <a:defRPr/>
            </a:lvl1pPr>
          </a:lstStyle>
          <a:p>
            <a:fld id="{672D10B9-4D22-4331-8073-8E25C3246E8D}" type="slidenum">
              <a:rPr lang="en-US" altLang="en-US"/>
              <a:pPr/>
              <a:t>‹#›</a:t>
            </a:fld>
            <a:endParaRPr lang="en-US" altLang="en-US"/>
          </a:p>
        </p:txBody>
      </p:sp>
    </p:spTree>
    <p:extLst>
      <p:ext uri="{BB962C8B-B14F-4D97-AF65-F5344CB8AC3E}">
        <p14:creationId xmlns:p14="http://schemas.microsoft.com/office/powerpoint/2010/main" val="13981206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endParaRPr lang="en-US" altLang="en-US"/>
          </a:p>
        </p:txBody>
      </p:sp>
      <p:sp>
        <p:nvSpPr>
          <p:cNvPr id="8" name="Rectangle 5"/>
          <p:cNvSpPr>
            <a:spLocks noGrp="1" noChangeArrowheads="1"/>
          </p:cNvSpPr>
          <p:nvPr>
            <p:ph type="ftr" sz="quarter" idx="11"/>
          </p:nvPr>
        </p:nvSpPr>
        <p:spPr>
          <a:ln/>
        </p:spPr>
        <p:txBody>
          <a:bodyPr/>
          <a:lstStyle>
            <a:lvl1pPr>
              <a:defRPr/>
            </a:lvl1pPr>
          </a:lstStyle>
          <a:p>
            <a:endParaRPr lang="en-US" altLang="en-US"/>
          </a:p>
        </p:txBody>
      </p:sp>
      <p:sp>
        <p:nvSpPr>
          <p:cNvPr id="9" name="Rectangle 6"/>
          <p:cNvSpPr>
            <a:spLocks noGrp="1" noChangeArrowheads="1"/>
          </p:cNvSpPr>
          <p:nvPr>
            <p:ph type="sldNum" sz="quarter" idx="12"/>
          </p:nvPr>
        </p:nvSpPr>
        <p:spPr>
          <a:ln/>
        </p:spPr>
        <p:txBody>
          <a:bodyPr/>
          <a:lstStyle>
            <a:lvl1pPr>
              <a:defRPr/>
            </a:lvl1pPr>
          </a:lstStyle>
          <a:p>
            <a:fld id="{CF1759FA-E9CE-49E3-A2F0-D232E8FEC423}" type="slidenum">
              <a:rPr lang="en-US" altLang="en-US"/>
              <a:pPr/>
              <a:t>‹#›</a:t>
            </a:fld>
            <a:endParaRPr lang="en-US" altLang="en-US"/>
          </a:p>
        </p:txBody>
      </p:sp>
    </p:spTree>
    <p:extLst>
      <p:ext uri="{BB962C8B-B14F-4D97-AF65-F5344CB8AC3E}">
        <p14:creationId xmlns:p14="http://schemas.microsoft.com/office/powerpoint/2010/main" val="24761811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endParaRPr lang="en-US" altLang="en-US"/>
          </a:p>
        </p:txBody>
      </p:sp>
      <p:sp>
        <p:nvSpPr>
          <p:cNvPr id="4" name="Rectangle 5"/>
          <p:cNvSpPr>
            <a:spLocks noGrp="1" noChangeArrowheads="1"/>
          </p:cNvSpPr>
          <p:nvPr>
            <p:ph type="ftr" sz="quarter" idx="11"/>
          </p:nvPr>
        </p:nvSpPr>
        <p:spPr>
          <a:ln/>
        </p:spPr>
        <p:txBody>
          <a:bodyPr/>
          <a:lstStyle>
            <a:lvl1pPr>
              <a:defRPr/>
            </a:lvl1pPr>
          </a:lstStyle>
          <a:p>
            <a:endParaRPr lang="en-US" altLang="en-US"/>
          </a:p>
        </p:txBody>
      </p:sp>
      <p:sp>
        <p:nvSpPr>
          <p:cNvPr id="5" name="Rectangle 6"/>
          <p:cNvSpPr>
            <a:spLocks noGrp="1" noChangeArrowheads="1"/>
          </p:cNvSpPr>
          <p:nvPr>
            <p:ph type="sldNum" sz="quarter" idx="12"/>
          </p:nvPr>
        </p:nvSpPr>
        <p:spPr>
          <a:ln/>
        </p:spPr>
        <p:txBody>
          <a:bodyPr/>
          <a:lstStyle>
            <a:lvl1pPr>
              <a:defRPr/>
            </a:lvl1pPr>
          </a:lstStyle>
          <a:p>
            <a:fld id="{6D072C4E-420F-45AE-9E33-1F5DD334CD0A}" type="slidenum">
              <a:rPr lang="en-US" altLang="en-US"/>
              <a:pPr/>
              <a:t>‹#›</a:t>
            </a:fld>
            <a:endParaRPr lang="en-US" altLang="en-US"/>
          </a:p>
        </p:txBody>
      </p:sp>
    </p:spTree>
    <p:extLst>
      <p:ext uri="{BB962C8B-B14F-4D97-AF65-F5344CB8AC3E}">
        <p14:creationId xmlns:p14="http://schemas.microsoft.com/office/powerpoint/2010/main" val="31605426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endParaRPr lang="en-US" altLang="en-US"/>
          </a:p>
        </p:txBody>
      </p:sp>
      <p:sp>
        <p:nvSpPr>
          <p:cNvPr id="3" name="Rectangle 5"/>
          <p:cNvSpPr>
            <a:spLocks noGrp="1" noChangeArrowheads="1"/>
          </p:cNvSpPr>
          <p:nvPr>
            <p:ph type="ftr" sz="quarter" idx="11"/>
          </p:nvPr>
        </p:nvSpPr>
        <p:spPr>
          <a:ln/>
        </p:spPr>
        <p:txBody>
          <a:bodyPr/>
          <a:lstStyle>
            <a:lvl1pPr>
              <a:defRPr/>
            </a:lvl1pPr>
          </a:lstStyle>
          <a:p>
            <a:endParaRPr lang="en-US" altLang="en-US"/>
          </a:p>
        </p:txBody>
      </p:sp>
      <p:sp>
        <p:nvSpPr>
          <p:cNvPr id="4" name="Rectangle 6"/>
          <p:cNvSpPr>
            <a:spLocks noGrp="1" noChangeArrowheads="1"/>
          </p:cNvSpPr>
          <p:nvPr>
            <p:ph type="sldNum" sz="quarter" idx="12"/>
          </p:nvPr>
        </p:nvSpPr>
        <p:spPr>
          <a:ln/>
        </p:spPr>
        <p:txBody>
          <a:bodyPr/>
          <a:lstStyle>
            <a:lvl1pPr>
              <a:defRPr/>
            </a:lvl1pPr>
          </a:lstStyle>
          <a:p>
            <a:fld id="{8D6B98A2-4544-4790-9CCA-77AD3B3D046F}" type="slidenum">
              <a:rPr lang="en-US" altLang="en-US"/>
              <a:pPr/>
              <a:t>‹#›</a:t>
            </a:fld>
            <a:endParaRPr lang="en-US" altLang="en-US"/>
          </a:p>
        </p:txBody>
      </p:sp>
    </p:spTree>
    <p:extLst>
      <p:ext uri="{BB962C8B-B14F-4D97-AF65-F5344CB8AC3E}">
        <p14:creationId xmlns:p14="http://schemas.microsoft.com/office/powerpoint/2010/main" val="7791510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ltLang="en-US"/>
          </a:p>
        </p:txBody>
      </p:sp>
      <p:sp>
        <p:nvSpPr>
          <p:cNvPr id="6" name="Rectangle 5"/>
          <p:cNvSpPr>
            <a:spLocks noGrp="1" noChangeArrowheads="1"/>
          </p:cNvSpPr>
          <p:nvPr>
            <p:ph type="ftr" sz="quarter" idx="11"/>
          </p:nvPr>
        </p:nvSpPr>
        <p:spPr>
          <a:ln/>
        </p:spPr>
        <p:txBody>
          <a:bodyPr/>
          <a:lstStyle>
            <a:lvl1pPr>
              <a:defRPr/>
            </a:lvl1pPr>
          </a:lstStyle>
          <a:p>
            <a:endParaRPr lang="en-US" altLang="en-US"/>
          </a:p>
        </p:txBody>
      </p:sp>
      <p:sp>
        <p:nvSpPr>
          <p:cNvPr id="7" name="Rectangle 6"/>
          <p:cNvSpPr>
            <a:spLocks noGrp="1" noChangeArrowheads="1"/>
          </p:cNvSpPr>
          <p:nvPr>
            <p:ph type="sldNum" sz="quarter" idx="12"/>
          </p:nvPr>
        </p:nvSpPr>
        <p:spPr>
          <a:ln/>
        </p:spPr>
        <p:txBody>
          <a:bodyPr/>
          <a:lstStyle>
            <a:lvl1pPr>
              <a:defRPr/>
            </a:lvl1pPr>
          </a:lstStyle>
          <a:p>
            <a:fld id="{A50ED9D7-A7B1-4A07-AD71-3758900EA6BE}" type="slidenum">
              <a:rPr lang="en-US" altLang="en-US"/>
              <a:pPr/>
              <a:t>‹#›</a:t>
            </a:fld>
            <a:endParaRPr lang="en-US" altLang="en-US"/>
          </a:p>
        </p:txBody>
      </p:sp>
    </p:spTree>
    <p:extLst>
      <p:ext uri="{BB962C8B-B14F-4D97-AF65-F5344CB8AC3E}">
        <p14:creationId xmlns:p14="http://schemas.microsoft.com/office/powerpoint/2010/main" val="1814798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en-US"/>
          </a:p>
        </p:txBody>
      </p:sp>
      <p:sp>
        <p:nvSpPr>
          <p:cNvPr id="5" name="Rectangle 5"/>
          <p:cNvSpPr>
            <a:spLocks noGrp="1" noChangeArrowheads="1"/>
          </p:cNvSpPr>
          <p:nvPr>
            <p:ph type="ftr" sz="quarter" idx="11"/>
          </p:nvPr>
        </p:nvSpPr>
        <p:spPr>
          <a:ln/>
        </p:spPr>
        <p:txBody>
          <a:bodyPr/>
          <a:lstStyle>
            <a:lvl1pPr>
              <a:defRPr/>
            </a:lvl1pPr>
          </a:lstStyle>
          <a:p>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893EEF81-54A2-4CE7-BE7C-E39F3E0F8370}" type="slidenum">
              <a:rPr lang="en-US" altLang="en-US"/>
              <a:pPr/>
              <a:t>‹#›</a:t>
            </a:fld>
            <a:endParaRPr lang="en-US" altLang="en-US"/>
          </a:p>
        </p:txBody>
      </p:sp>
    </p:spTree>
    <p:extLst>
      <p:ext uri="{BB962C8B-B14F-4D97-AF65-F5344CB8AC3E}">
        <p14:creationId xmlns:p14="http://schemas.microsoft.com/office/powerpoint/2010/main" val="26024328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ltLang="en-US"/>
          </a:p>
        </p:txBody>
      </p:sp>
      <p:sp>
        <p:nvSpPr>
          <p:cNvPr id="6" name="Rectangle 5"/>
          <p:cNvSpPr>
            <a:spLocks noGrp="1" noChangeArrowheads="1"/>
          </p:cNvSpPr>
          <p:nvPr>
            <p:ph type="ftr" sz="quarter" idx="11"/>
          </p:nvPr>
        </p:nvSpPr>
        <p:spPr>
          <a:ln/>
        </p:spPr>
        <p:txBody>
          <a:bodyPr/>
          <a:lstStyle>
            <a:lvl1pPr>
              <a:defRPr/>
            </a:lvl1pPr>
          </a:lstStyle>
          <a:p>
            <a:endParaRPr lang="en-US" altLang="en-US"/>
          </a:p>
        </p:txBody>
      </p:sp>
      <p:sp>
        <p:nvSpPr>
          <p:cNvPr id="7" name="Rectangle 6"/>
          <p:cNvSpPr>
            <a:spLocks noGrp="1" noChangeArrowheads="1"/>
          </p:cNvSpPr>
          <p:nvPr>
            <p:ph type="sldNum" sz="quarter" idx="12"/>
          </p:nvPr>
        </p:nvSpPr>
        <p:spPr>
          <a:ln/>
        </p:spPr>
        <p:txBody>
          <a:bodyPr/>
          <a:lstStyle>
            <a:lvl1pPr>
              <a:defRPr/>
            </a:lvl1pPr>
          </a:lstStyle>
          <a:p>
            <a:fld id="{BB80930C-8763-4A78-8F5E-97D8080C6346}" type="slidenum">
              <a:rPr lang="en-US" altLang="en-US"/>
              <a:pPr/>
              <a:t>‹#›</a:t>
            </a:fld>
            <a:endParaRPr lang="en-US" altLang="en-US"/>
          </a:p>
        </p:txBody>
      </p:sp>
    </p:spTree>
    <p:extLst>
      <p:ext uri="{BB962C8B-B14F-4D97-AF65-F5344CB8AC3E}">
        <p14:creationId xmlns:p14="http://schemas.microsoft.com/office/powerpoint/2010/main" val="910190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en-US"/>
          </a:p>
        </p:txBody>
      </p:sp>
      <p:sp>
        <p:nvSpPr>
          <p:cNvPr id="5" name="Rectangle 5"/>
          <p:cNvSpPr>
            <a:spLocks noGrp="1" noChangeArrowheads="1"/>
          </p:cNvSpPr>
          <p:nvPr>
            <p:ph type="ftr" sz="quarter" idx="11"/>
          </p:nvPr>
        </p:nvSpPr>
        <p:spPr>
          <a:ln/>
        </p:spPr>
        <p:txBody>
          <a:bodyPr/>
          <a:lstStyle>
            <a:lvl1pPr>
              <a:defRPr/>
            </a:lvl1pPr>
          </a:lstStyle>
          <a:p>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9C6DDF67-8AD0-4A26-95F7-D706589BDE36}" type="slidenum">
              <a:rPr lang="en-US" altLang="en-US"/>
              <a:pPr/>
              <a:t>‹#›</a:t>
            </a:fld>
            <a:endParaRPr lang="en-US" altLang="en-US"/>
          </a:p>
        </p:txBody>
      </p:sp>
    </p:spTree>
    <p:extLst>
      <p:ext uri="{BB962C8B-B14F-4D97-AF65-F5344CB8AC3E}">
        <p14:creationId xmlns:p14="http://schemas.microsoft.com/office/powerpoint/2010/main" val="32546792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en-US"/>
          </a:p>
        </p:txBody>
      </p:sp>
      <p:sp>
        <p:nvSpPr>
          <p:cNvPr id="5" name="Rectangle 5"/>
          <p:cNvSpPr>
            <a:spLocks noGrp="1" noChangeArrowheads="1"/>
          </p:cNvSpPr>
          <p:nvPr>
            <p:ph type="ftr" sz="quarter" idx="11"/>
          </p:nvPr>
        </p:nvSpPr>
        <p:spPr>
          <a:ln/>
        </p:spPr>
        <p:txBody>
          <a:bodyPr/>
          <a:lstStyle>
            <a:lvl1pPr>
              <a:defRPr/>
            </a:lvl1pPr>
          </a:lstStyle>
          <a:p>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F3E3414B-5075-4F5B-B2D5-1FE4BFD24CBD}" type="slidenum">
              <a:rPr lang="en-US" altLang="en-US"/>
              <a:pPr/>
              <a:t>‹#›</a:t>
            </a:fld>
            <a:endParaRPr lang="en-US" altLang="en-US"/>
          </a:p>
        </p:txBody>
      </p:sp>
    </p:spTree>
    <p:extLst>
      <p:ext uri="{BB962C8B-B14F-4D97-AF65-F5344CB8AC3E}">
        <p14:creationId xmlns:p14="http://schemas.microsoft.com/office/powerpoint/2010/main" val="9050581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00200"/>
            <a:ext cx="7772400" cy="1470025"/>
          </a:xfrm>
        </p:spPr>
        <p:txBody>
          <a:bodyPr>
            <a:normAutofit/>
          </a:bodyPr>
          <a:lstStyle>
            <a:lvl1pPr algn="ctr">
              <a:defRPr sz="4000"/>
            </a:lvl1pPr>
          </a:lstStyle>
          <a:p>
            <a:r>
              <a:rPr lang="en-US" smtClean="0"/>
              <a:t>Click to edit Master title style</a:t>
            </a:r>
            <a:endParaRPr lang="en-US"/>
          </a:p>
        </p:txBody>
      </p:sp>
      <p:sp>
        <p:nvSpPr>
          <p:cNvPr id="3" name="Subtitle 2"/>
          <p:cNvSpPr>
            <a:spLocks noGrp="1"/>
          </p:cNvSpPr>
          <p:nvPr>
            <p:ph type="subTitle" idx="1"/>
          </p:nvPr>
        </p:nvSpPr>
        <p:spPr>
          <a:xfrm>
            <a:off x="1371600" y="335597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eaLnBrk="0" hangingPunct="0">
              <a:defRPr/>
            </a:lvl1pPr>
          </a:lstStyle>
          <a:p>
            <a:fld id="{055C8754-7D5A-47BF-A72C-54651DBFCA22}" type="datetimeFigureOut">
              <a:rPr lang="en-US" altLang="en-US"/>
              <a:pPr/>
              <a:t>9/3/19</a:t>
            </a:fld>
            <a:endParaRPr lang="en-US" altLang="en-US"/>
          </a:p>
        </p:txBody>
      </p:sp>
      <p:sp>
        <p:nvSpPr>
          <p:cNvPr id="5" name="Footer Placeholder 4"/>
          <p:cNvSpPr>
            <a:spLocks noGrp="1"/>
          </p:cNvSpPr>
          <p:nvPr>
            <p:ph type="ftr" sz="quarter" idx="11"/>
          </p:nvPr>
        </p:nvSpPr>
        <p:spPr/>
        <p:txBody>
          <a:bodyPr/>
          <a:lstStyle>
            <a:lvl1pPr eaLnBrk="0" hangingPunct="0">
              <a:defRPr/>
            </a:lvl1pPr>
          </a:lstStyle>
          <a:p>
            <a:endParaRPr lang="en-US" altLang="en-US"/>
          </a:p>
        </p:txBody>
      </p:sp>
      <p:sp>
        <p:nvSpPr>
          <p:cNvPr id="6" name="Slide Number Placeholder 5"/>
          <p:cNvSpPr>
            <a:spLocks noGrp="1"/>
          </p:cNvSpPr>
          <p:nvPr>
            <p:ph type="sldNum" sz="quarter" idx="12"/>
          </p:nvPr>
        </p:nvSpPr>
        <p:spPr/>
        <p:txBody>
          <a:bodyPr/>
          <a:lstStyle>
            <a:lvl1pPr eaLnBrk="0" hangingPunct="0">
              <a:defRPr/>
            </a:lvl1pPr>
          </a:lstStyle>
          <a:p>
            <a:fld id="{1A0ADDA3-C1ED-44AF-8E3C-E7733C319ADC}" type="slidenum">
              <a:rPr lang="en-US" altLang="en-US"/>
              <a:pPr/>
              <a:t>‹#›</a:t>
            </a:fld>
            <a:endParaRPr lang="en-US" altLang="en-US"/>
          </a:p>
        </p:txBody>
      </p:sp>
    </p:spTree>
    <p:extLst>
      <p:ext uri="{BB962C8B-B14F-4D97-AF65-F5344CB8AC3E}">
        <p14:creationId xmlns:p14="http://schemas.microsoft.com/office/powerpoint/2010/main" val="38771491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lvl1pPr algn="l">
              <a:defRPr sz="4000"/>
            </a:lvl1pPr>
          </a:lstStyle>
          <a:p>
            <a:r>
              <a:rPr lang="en-US" dirty="0" smtClean="0"/>
              <a:t>Click to edit Master title style</a:t>
            </a:r>
            <a:endParaRPr lang="en-US" dirty="0"/>
          </a:p>
        </p:txBody>
      </p:sp>
      <p:sp>
        <p:nvSpPr>
          <p:cNvPr id="3" name="Content Placeholder 2"/>
          <p:cNvSpPr>
            <a:spLocks noGrp="1"/>
          </p:cNvSpPr>
          <p:nvPr>
            <p:ph idx="1"/>
          </p:nvPr>
        </p:nvSpPr>
        <p:spPr>
          <a:xfrm>
            <a:off x="457200" y="990600"/>
            <a:ext cx="8229600" cy="5135563"/>
          </a:xfrm>
        </p:spPr>
        <p:txBody>
          <a:bodyPr>
            <a:normAutofit/>
          </a:bodyPr>
          <a:lstStyle>
            <a:lvl1pPr>
              <a:defRPr sz="3200"/>
            </a:lvl1pPr>
            <a:lvl2pPr>
              <a:defRPr sz="2800"/>
            </a:lvl2pPr>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eaLnBrk="0" hangingPunct="0">
              <a:defRPr/>
            </a:lvl1pPr>
          </a:lstStyle>
          <a:p>
            <a:fld id="{52893869-2D96-40C4-9152-ED93C120D0C1}" type="datetimeFigureOut">
              <a:rPr lang="en-US" altLang="en-US"/>
              <a:pPr/>
              <a:t>9/3/19</a:t>
            </a:fld>
            <a:endParaRPr lang="en-US" altLang="en-US"/>
          </a:p>
        </p:txBody>
      </p:sp>
      <p:sp>
        <p:nvSpPr>
          <p:cNvPr id="5" name="Footer Placeholder 4"/>
          <p:cNvSpPr>
            <a:spLocks noGrp="1"/>
          </p:cNvSpPr>
          <p:nvPr>
            <p:ph type="ftr" sz="quarter" idx="11"/>
          </p:nvPr>
        </p:nvSpPr>
        <p:spPr/>
        <p:txBody>
          <a:bodyPr/>
          <a:lstStyle>
            <a:lvl1pPr eaLnBrk="0" hangingPunct="0">
              <a:defRPr/>
            </a:lvl1pPr>
          </a:lstStyle>
          <a:p>
            <a:endParaRPr lang="en-US" altLang="en-US"/>
          </a:p>
        </p:txBody>
      </p:sp>
      <p:sp>
        <p:nvSpPr>
          <p:cNvPr id="6" name="Slide Number Placeholder 5"/>
          <p:cNvSpPr>
            <a:spLocks noGrp="1"/>
          </p:cNvSpPr>
          <p:nvPr>
            <p:ph type="sldNum" sz="quarter" idx="12"/>
          </p:nvPr>
        </p:nvSpPr>
        <p:spPr/>
        <p:txBody>
          <a:bodyPr/>
          <a:lstStyle>
            <a:lvl1pPr eaLnBrk="0" hangingPunct="0">
              <a:defRPr/>
            </a:lvl1pPr>
          </a:lstStyle>
          <a:p>
            <a:fld id="{58C70ABC-3A93-4BA0-AEB5-F3B8EFA97F96}" type="slidenum">
              <a:rPr lang="en-US" altLang="en-US"/>
              <a:pPr/>
              <a:t>‹#›</a:t>
            </a:fld>
            <a:endParaRPr lang="en-US" altLang="en-US"/>
          </a:p>
        </p:txBody>
      </p:sp>
    </p:spTree>
    <p:extLst>
      <p:ext uri="{BB962C8B-B14F-4D97-AF65-F5344CB8AC3E}">
        <p14:creationId xmlns:p14="http://schemas.microsoft.com/office/powerpoint/2010/main" val="25833734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eaLnBrk="0" hangingPunct="0">
              <a:defRPr/>
            </a:lvl1pPr>
          </a:lstStyle>
          <a:p>
            <a:fld id="{8A97B8D0-4922-4511-AE55-EA8AE4E14710}" type="datetimeFigureOut">
              <a:rPr lang="en-US" altLang="en-US"/>
              <a:pPr/>
              <a:t>9/3/19</a:t>
            </a:fld>
            <a:endParaRPr lang="en-US" altLang="en-US"/>
          </a:p>
        </p:txBody>
      </p:sp>
      <p:sp>
        <p:nvSpPr>
          <p:cNvPr id="5" name="Footer Placeholder 4"/>
          <p:cNvSpPr>
            <a:spLocks noGrp="1"/>
          </p:cNvSpPr>
          <p:nvPr>
            <p:ph type="ftr" sz="quarter" idx="11"/>
          </p:nvPr>
        </p:nvSpPr>
        <p:spPr/>
        <p:txBody>
          <a:bodyPr/>
          <a:lstStyle>
            <a:lvl1pPr eaLnBrk="0" hangingPunct="0">
              <a:defRPr/>
            </a:lvl1pPr>
          </a:lstStyle>
          <a:p>
            <a:endParaRPr lang="en-US" altLang="en-US"/>
          </a:p>
        </p:txBody>
      </p:sp>
      <p:sp>
        <p:nvSpPr>
          <p:cNvPr id="6" name="Slide Number Placeholder 5"/>
          <p:cNvSpPr>
            <a:spLocks noGrp="1"/>
          </p:cNvSpPr>
          <p:nvPr>
            <p:ph type="sldNum" sz="quarter" idx="12"/>
          </p:nvPr>
        </p:nvSpPr>
        <p:spPr/>
        <p:txBody>
          <a:bodyPr/>
          <a:lstStyle>
            <a:lvl1pPr eaLnBrk="0" hangingPunct="0">
              <a:defRPr/>
            </a:lvl1pPr>
          </a:lstStyle>
          <a:p>
            <a:fld id="{85CB9138-0840-4436-986B-9143590111EB}" type="slidenum">
              <a:rPr lang="en-US" altLang="en-US"/>
              <a:pPr/>
              <a:t>‹#›</a:t>
            </a:fld>
            <a:endParaRPr lang="en-US" altLang="en-US"/>
          </a:p>
        </p:txBody>
      </p:sp>
    </p:spTree>
    <p:extLst>
      <p:ext uri="{BB962C8B-B14F-4D97-AF65-F5344CB8AC3E}">
        <p14:creationId xmlns:p14="http://schemas.microsoft.com/office/powerpoint/2010/main" val="10103671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eaLnBrk="0" hangingPunct="0">
              <a:defRPr/>
            </a:lvl1pPr>
          </a:lstStyle>
          <a:p>
            <a:fld id="{A8315BE4-5C3F-4911-89BE-D4504356888B}" type="datetimeFigureOut">
              <a:rPr lang="en-US" altLang="en-US"/>
              <a:pPr/>
              <a:t>9/3/19</a:t>
            </a:fld>
            <a:endParaRPr lang="en-US" altLang="en-US"/>
          </a:p>
        </p:txBody>
      </p:sp>
      <p:sp>
        <p:nvSpPr>
          <p:cNvPr id="6" name="Footer Placeholder 4"/>
          <p:cNvSpPr>
            <a:spLocks noGrp="1"/>
          </p:cNvSpPr>
          <p:nvPr>
            <p:ph type="ftr" sz="quarter" idx="11"/>
          </p:nvPr>
        </p:nvSpPr>
        <p:spPr/>
        <p:txBody>
          <a:bodyPr/>
          <a:lstStyle>
            <a:lvl1pPr eaLnBrk="0" hangingPunct="0">
              <a:defRPr/>
            </a:lvl1pPr>
          </a:lstStyle>
          <a:p>
            <a:endParaRPr lang="en-US" altLang="en-US"/>
          </a:p>
        </p:txBody>
      </p:sp>
      <p:sp>
        <p:nvSpPr>
          <p:cNvPr id="7" name="Slide Number Placeholder 5"/>
          <p:cNvSpPr>
            <a:spLocks noGrp="1"/>
          </p:cNvSpPr>
          <p:nvPr>
            <p:ph type="sldNum" sz="quarter" idx="12"/>
          </p:nvPr>
        </p:nvSpPr>
        <p:spPr/>
        <p:txBody>
          <a:bodyPr/>
          <a:lstStyle>
            <a:lvl1pPr eaLnBrk="0" hangingPunct="0">
              <a:defRPr/>
            </a:lvl1pPr>
          </a:lstStyle>
          <a:p>
            <a:fld id="{C463BA99-9857-4EBB-BB14-9DD9C39515E8}" type="slidenum">
              <a:rPr lang="en-US" altLang="en-US"/>
              <a:pPr/>
              <a:t>‹#›</a:t>
            </a:fld>
            <a:endParaRPr lang="en-US" altLang="en-US"/>
          </a:p>
        </p:txBody>
      </p:sp>
    </p:spTree>
    <p:extLst>
      <p:ext uri="{BB962C8B-B14F-4D97-AF65-F5344CB8AC3E}">
        <p14:creationId xmlns:p14="http://schemas.microsoft.com/office/powerpoint/2010/main" val="33688547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eaLnBrk="0" hangingPunct="0">
              <a:defRPr/>
            </a:lvl1pPr>
          </a:lstStyle>
          <a:p>
            <a:fld id="{6C177636-5A0D-4A6D-B61D-3AAF2B599235}" type="datetimeFigureOut">
              <a:rPr lang="en-US" altLang="en-US"/>
              <a:pPr/>
              <a:t>9/3/19</a:t>
            </a:fld>
            <a:endParaRPr lang="en-US" altLang="en-US"/>
          </a:p>
        </p:txBody>
      </p:sp>
      <p:sp>
        <p:nvSpPr>
          <p:cNvPr id="8" name="Footer Placeholder 4"/>
          <p:cNvSpPr>
            <a:spLocks noGrp="1"/>
          </p:cNvSpPr>
          <p:nvPr>
            <p:ph type="ftr" sz="quarter" idx="11"/>
          </p:nvPr>
        </p:nvSpPr>
        <p:spPr/>
        <p:txBody>
          <a:bodyPr/>
          <a:lstStyle>
            <a:lvl1pPr eaLnBrk="0" hangingPunct="0">
              <a:defRPr/>
            </a:lvl1pPr>
          </a:lstStyle>
          <a:p>
            <a:endParaRPr lang="en-US" altLang="en-US"/>
          </a:p>
        </p:txBody>
      </p:sp>
      <p:sp>
        <p:nvSpPr>
          <p:cNvPr id="9" name="Slide Number Placeholder 5"/>
          <p:cNvSpPr>
            <a:spLocks noGrp="1"/>
          </p:cNvSpPr>
          <p:nvPr>
            <p:ph type="sldNum" sz="quarter" idx="12"/>
          </p:nvPr>
        </p:nvSpPr>
        <p:spPr/>
        <p:txBody>
          <a:bodyPr/>
          <a:lstStyle>
            <a:lvl1pPr eaLnBrk="0" hangingPunct="0">
              <a:defRPr/>
            </a:lvl1pPr>
          </a:lstStyle>
          <a:p>
            <a:fld id="{78E1D1F5-E0DE-4DBC-AEDF-04266C97D1A5}" type="slidenum">
              <a:rPr lang="en-US" altLang="en-US"/>
              <a:pPr/>
              <a:t>‹#›</a:t>
            </a:fld>
            <a:endParaRPr lang="en-US" altLang="en-US"/>
          </a:p>
        </p:txBody>
      </p:sp>
    </p:spTree>
    <p:extLst>
      <p:ext uri="{BB962C8B-B14F-4D97-AF65-F5344CB8AC3E}">
        <p14:creationId xmlns:p14="http://schemas.microsoft.com/office/powerpoint/2010/main" val="25634727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eaLnBrk="0" hangingPunct="0">
              <a:defRPr/>
            </a:lvl1pPr>
          </a:lstStyle>
          <a:p>
            <a:fld id="{4B1BFC98-AD20-4309-A514-CED223A1227D}" type="datetimeFigureOut">
              <a:rPr lang="en-US" altLang="en-US"/>
              <a:pPr/>
              <a:t>9/3/19</a:t>
            </a:fld>
            <a:endParaRPr lang="en-US" altLang="en-US"/>
          </a:p>
        </p:txBody>
      </p:sp>
      <p:sp>
        <p:nvSpPr>
          <p:cNvPr id="4" name="Footer Placeholder 4"/>
          <p:cNvSpPr>
            <a:spLocks noGrp="1"/>
          </p:cNvSpPr>
          <p:nvPr>
            <p:ph type="ftr" sz="quarter" idx="11"/>
          </p:nvPr>
        </p:nvSpPr>
        <p:spPr/>
        <p:txBody>
          <a:bodyPr/>
          <a:lstStyle>
            <a:lvl1pPr eaLnBrk="0" hangingPunct="0">
              <a:defRPr/>
            </a:lvl1pPr>
          </a:lstStyle>
          <a:p>
            <a:endParaRPr lang="en-US" altLang="en-US"/>
          </a:p>
        </p:txBody>
      </p:sp>
      <p:sp>
        <p:nvSpPr>
          <p:cNvPr id="5" name="Slide Number Placeholder 5"/>
          <p:cNvSpPr>
            <a:spLocks noGrp="1"/>
          </p:cNvSpPr>
          <p:nvPr>
            <p:ph type="sldNum" sz="quarter" idx="12"/>
          </p:nvPr>
        </p:nvSpPr>
        <p:spPr/>
        <p:txBody>
          <a:bodyPr/>
          <a:lstStyle>
            <a:lvl1pPr eaLnBrk="0" hangingPunct="0">
              <a:defRPr/>
            </a:lvl1pPr>
          </a:lstStyle>
          <a:p>
            <a:fld id="{F5835A61-04DE-4060-AFF4-DEDDA376618D}" type="slidenum">
              <a:rPr lang="en-US" altLang="en-US"/>
              <a:pPr/>
              <a:t>‹#›</a:t>
            </a:fld>
            <a:endParaRPr lang="en-US" altLang="en-US"/>
          </a:p>
        </p:txBody>
      </p:sp>
    </p:spTree>
    <p:extLst>
      <p:ext uri="{BB962C8B-B14F-4D97-AF65-F5344CB8AC3E}">
        <p14:creationId xmlns:p14="http://schemas.microsoft.com/office/powerpoint/2010/main" val="33689591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eaLnBrk="0" hangingPunct="0">
              <a:defRPr/>
            </a:lvl1pPr>
          </a:lstStyle>
          <a:p>
            <a:fld id="{71B7ACF1-412C-4A5F-A801-AED4E48CA413}" type="datetimeFigureOut">
              <a:rPr lang="en-US" altLang="en-US"/>
              <a:pPr/>
              <a:t>9/3/19</a:t>
            </a:fld>
            <a:endParaRPr lang="en-US" altLang="en-US"/>
          </a:p>
        </p:txBody>
      </p:sp>
      <p:sp>
        <p:nvSpPr>
          <p:cNvPr id="3" name="Footer Placeholder 4"/>
          <p:cNvSpPr>
            <a:spLocks noGrp="1"/>
          </p:cNvSpPr>
          <p:nvPr>
            <p:ph type="ftr" sz="quarter" idx="11"/>
          </p:nvPr>
        </p:nvSpPr>
        <p:spPr/>
        <p:txBody>
          <a:bodyPr/>
          <a:lstStyle>
            <a:lvl1pPr eaLnBrk="0" hangingPunct="0">
              <a:defRPr/>
            </a:lvl1pPr>
          </a:lstStyle>
          <a:p>
            <a:endParaRPr lang="en-US" altLang="en-US"/>
          </a:p>
        </p:txBody>
      </p:sp>
      <p:sp>
        <p:nvSpPr>
          <p:cNvPr id="4" name="Slide Number Placeholder 5"/>
          <p:cNvSpPr>
            <a:spLocks noGrp="1"/>
          </p:cNvSpPr>
          <p:nvPr>
            <p:ph type="sldNum" sz="quarter" idx="12"/>
          </p:nvPr>
        </p:nvSpPr>
        <p:spPr/>
        <p:txBody>
          <a:bodyPr/>
          <a:lstStyle>
            <a:lvl1pPr eaLnBrk="0" hangingPunct="0">
              <a:defRPr/>
            </a:lvl1pPr>
          </a:lstStyle>
          <a:p>
            <a:fld id="{267C8B00-B9F6-478D-9B0B-74EE8558D625}" type="slidenum">
              <a:rPr lang="en-US" altLang="en-US"/>
              <a:pPr/>
              <a:t>‹#›</a:t>
            </a:fld>
            <a:endParaRPr lang="en-US" altLang="en-US"/>
          </a:p>
        </p:txBody>
      </p:sp>
    </p:spTree>
    <p:extLst>
      <p:ext uri="{BB962C8B-B14F-4D97-AF65-F5344CB8AC3E}">
        <p14:creationId xmlns:p14="http://schemas.microsoft.com/office/powerpoint/2010/main" val="1498740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endParaRPr lang="en-US" altLang="en-US"/>
          </a:p>
        </p:txBody>
      </p:sp>
      <p:sp>
        <p:nvSpPr>
          <p:cNvPr id="5" name="Rectangle 5"/>
          <p:cNvSpPr>
            <a:spLocks noGrp="1" noChangeArrowheads="1"/>
          </p:cNvSpPr>
          <p:nvPr>
            <p:ph type="ftr" sz="quarter" idx="11"/>
          </p:nvPr>
        </p:nvSpPr>
        <p:spPr>
          <a:ln/>
        </p:spPr>
        <p:txBody>
          <a:bodyPr/>
          <a:lstStyle>
            <a:lvl1pPr>
              <a:defRPr/>
            </a:lvl1pPr>
          </a:lstStyle>
          <a:p>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A421C090-6313-4227-8221-66C0135E9112}" type="slidenum">
              <a:rPr lang="en-US" altLang="en-US"/>
              <a:pPr/>
              <a:t>‹#›</a:t>
            </a:fld>
            <a:endParaRPr lang="en-US" altLang="en-US"/>
          </a:p>
        </p:txBody>
      </p:sp>
    </p:spTree>
    <p:extLst>
      <p:ext uri="{BB962C8B-B14F-4D97-AF65-F5344CB8AC3E}">
        <p14:creationId xmlns:p14="http://schemas.microsoft.com/office/powerpoint/2010/main" val="38944285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eaLnBrk="0" hangingPunct="0">
              <a:defRPr/>
            </a:lvl1pPr>
          </a:lstStyle>
          <a:p>
            <a:fld id="{7644AFF7-090C-4B7F-A4A0-E7403441B03E}" type="datetimeFigureOut">
              <a:rPr lang="en-US" altLang="en-US"/>
              <a:pPr/>
              <a:t>9/3/19</a:t>
            </a:fld>
            <a:endParaRPr lang="en-US" altLang="en-US"/>
          </a:p>
        </p:txBody>
      </p:sp>
      <p:sp>
        <p:nvSpPr>
          <p:cNvPr id="6" name="Footer Placeholder 4"/>
          <p:cNvSpPr>
            <a:spLocks noGrp="1"/>
          </p:cNvSpPr>
          <p:nvPr>
            <p:ph type="ftr" sz="quarter" idx="11"/>
          </p:nvPr>
        </p:nvSpPr>
        <p:spPr/>
        <p:txBody>
          <a:bodyPr/>
          <a:lstStyle>
            <a:lvl1pPr eaLnBrk="0" hangingPunct="0">
              <a:defRPr/>
            </a:lvl1pPr>
          </a:lstStyle>
          <a:p>
            <a:endParaRPr lang="en-US" altLang="en-US"/>
          </a:p>
        </p:txBody>
      </p:sp>
      <p:sp>
        <p:nvSpPr>
          <p:cNvPr id="7" name="Slide Number Placeholder 5"/>
          <p:cNvSpPr>
            <a:spLocks noGrp="1"/>
          </p:cNvSpPr>
          <p:nvPr>
            <p:ph type="sldNum" sz="quarter" idx="12"/>
          </p:nvPr>
        </p:nvSpPr>
        <p:spPr/>
        <p:txBody>
          <a:bodyPr/>
          <a:lstStyle>
            <a:lvl1pPr eaLnBrk="0" hangingPunct="0">
              <a:defRPr/>
            </a:lvl1pPr>
          </a:lstStyle>
          <a:p>
            <a:fld id="{10999D49-B1AB-464B-A162-C64A45165AAB}" type="slidenum">
              <a:rPr lang="en-US" altLang="en-US"/>
              <a:pPr/>
              <a:t>‹#›</a:t>
            </a:fld>
            <a:endParaRPr lang="en-US" altLang="en-US"/>
          </a:p>
        </p:txBody>
      </p:sp>
    </p:spTree>
    <p:extLst>
      <p:ext uri="{BB962C8B-B14F-4D97-AF65-F5344CB8AC3E}">
        <p14:creationId xmlns:p14="http://schemas.microsoft.com/office/powerpoint/2010/main" val="26122340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eaLnBrk="0" hangingPunct="0">
              <a:defRPr/>
            </a:lvl1pPr>
          </a:lstStyle>
          <a:p>
            <a:fld id="{C6B88B21-C66A-4BF1-87F6-FF27C6A0DBE2}" type="datetimeFigureOut">
              <a:rPr lang="en-US" altLang="en-US"/>
              <a:pPr/>
              <a:t>9/3/19</a:t>
            </a:fld>
            <a:endParaRPr lang="en-US" altLang="en-US"/>
          </a:p>
        </p:txBody>
      </p:sp>
      <p:sp>
        <p:nvSpPr>
          <p:cNvPr id="6" name="Footer Placeholder 4"/>
          <p:cNvSpPr>
            <a:spLocks noGrp="1"/>
          </p:cNvSpPr>
          <p:nvPr>
            <p:ph type="ftr" sz="quarter" idx="11"/>
          </p:nvPr>
        </p:nvSpPr>
        <p:spPr/>
        <p:txBody>
          <a:bodyPr/>
          <a:lstStyle>
            <a:lvl1pPr eaLnBrk="0" hangingPunct="0">
              <a:defRPr/>
            </a:lvl1pPr>
          </a:lstStyle>
          <a:p>
            <a:endParaRPr lang="en-US" altLang="en-US"/>
          </a:p>
        </p:txBody>
      </p:sp>
      <p:sp>
        <p:nvSpPr>
          <p:cNvPr id="7" name="Slide Number Placeholder 5"/>
          <p:cNvSpPr>
            <a:spLocks noGrp="1"/>
          </p:cNvSpPr>
          <p:nvPr>
            <p:ph type="sldNum" sz="quarter" idx="12"/>
          </p:nvPr>
        </p:nvSpPr>
        <p:spPr/>
        <p:txBody>
          <a:bodyPr/>
          <a:lstStyle>
            <a:lvl1pPr eaLnBrk="0" hangingPunct="0">
              <a:defRPr/>
            </a:lvl1pPr>
          </a:lstStyle>
          <a:p>
            <a:fld id="{4703A8D1-5ECB-4065-BABF-C1B0D61031CE}" type="slidenum">
              <a:rPr lang="en-US" altLang="en-US"/>
              <a:pPr/>
              <a:t>‹#›</a:t>
            </a:fld>
            <a:endParaRPr lang="en-US" altLang="en-US"/>
          </a:p>
        </p:txBody>
      </p:sp>
    </p:spTree>
    <p:extLst>
      <p:ext uri="{BB962C8B-B14F-4D97-AF65-F5344CB8AC3E}">
        <p14:creationId xmlns:p14="http://schemas.microsoft.com/office/powerpoint/2010/main" val="31603311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eaLnBrk="0" hangingPunct="0">
              <a:defRPr/>
            </a:lvl1pPr>
          </a:lstStyle>
          <a:p>
            <a:fld id="{4335A6BE-5262-4BCA-9EE7-ED8F9EB8CE4B}" type="datetimeFigureOut">
              <a:rPr lang="en-US" altLang="en-US"/>
              <a:pPr/>
              <a:t>9/3/19</a:t>
            </a:fld>
            <a:endParaRPr lang="en-US" altLang="en-US"/>
          </a:p>
        </p:txBody>
      </p:sp>
      <p:sp>
        <p:nvSpPr>
          <p:cNvPr id="5" name="Footer Placeholder 4"/>
          <p:cNvSpPr>
            <a:spLocks noGrp="1"/>
          </p:cNvSpPr>
          <p:nvPr>
            <p:ph type="ftr" sz="quarter" idx="11"/>
          </p:nvPr>
        </p:nvSpPr>
        <p:spPr/>
        <p:txBody>
          <a:bodyPr/>
          <a:lstStyle>
            <a:lvl1pPr eaLnBrk="0" hangingPunct="0">
              <a:defRPr/>
            </a:lvl1pPr>
          </a:lstStyle>
          <a:p>
            <a:endParaRPr lang="en-US" altLang="en-US"/>
          </a:p>
        </p:txBody>
      </p:sp>
      <p:sp>
        <p:nvSpPr>
          <p:cNvPr id="6" name="Slide Number Placeholder 5"/>
          <p:cNvSpPr>
            <a:spLocks noGrp="1"/>
          </p:cNvSpPr>
          <p:nvPr>
            <p:ph type="sldNum" sz="quarter" idx="12"/>
          </p:nvPr>
        </p:nvSpPr>
        <p:spPr/>
        <p:txBody>
          <a:bodyPr/>
          <a:lstStyle>
            <a:lvl1pPr eaLnBrk="0" hangingPunct="0">
              <a:defRPr/>
            </a:lvl1pPr>
          </a:lstStyle>
          <a:p>
            <a:fld id="{A4F1BDC5-9743-4542-8961-D1C22627B63F}" type="slidenum">
              <a:rPr lang="en-US" altLang="en-US"/>
              <a:pPr/>
              <a:t>‹#›</a:t>
            </a:fld>
            <a:endParaRPr lang="en-US" altLang="en-US"/>
          </a:p>
        </p:txBody>
      </p:sp>
    </p:spTree>
    <p:extLst>
      <p:ext uri="{BB962C8B-B14F-4D97-AF65-F5344CB8AC3E}">
        <p14:creationId xmlns:p14="http://schemas.microsoft.com/office/powerpoint/2010/main" val="15229629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eaLnBrk="0" hangingPunct="0">
              <a:defRPr/>
            </a:lvl1pPr>
          </a:lstStyle>
          <a:p>
            <a:fld id="{E13CA574-0821-489A-9F6C-986D1180A661}" type="datetimeFigureOut">
              <a:rPr lang="en-US" altLang="en-US"/>
              <a:pPr/>
              <a:t>9/3/19</a:t>
            </a:fld>
            <a:endParaRPr lang="en-US" altLang="en-US"/>
          </a:p>
        </p:txBody>
      </p:sp>
      <p:sp>
        <p:nvSpPr>
          <p:cNvPr id="5" name="Footer Placeholder 4"/>
          <p:cNvSpPr>
            <a:spLocks noGrp="1"/>
          </p:cNvSpPr>
          <p:nvPr>
            <p:ph type="ftr" sz="quarter" idx="11"/>
          </p:nvPr>
        </p:nvSpPr>
        <p:spPr/>
        <p:txBody>
          <a:bodyPr/>
          <a:lstStyle>
            <a:lvl1pPr eaLnBrk="0" hangingPunct="0">
              <a:defRPr/>
            </a:lvl1pPr>
          </a:lstStyle>
          <a:p>
            <a:endParaRPr lang="en-US" altLang="en-US"/>
          </a:p>
        </p:txBody>
      </p:sp>
      <p:sp>
        <p:nvSpPr>
          <p:cNvPr id="6" name="Slide Number Placeholder 5"/>
          <p:cNvSpPr>
            <a:spLocks noGrp="1"/>
          </p:cNvSpPr>
          <p:nvPr>
            <p:ph type="sldNum" sz="quarter" idx="12"/>
          </p:nvPr>
        </p:nvSpPr>
        <p:spPr/>
        <p:txBody>
          <a:bodyPr/>
          <a:lstStyle>
            <a:lvl1pPr eaLnBrk="0" hangingPunct="0">
              <a:defRPr/>
            </a:lvl1pPr>
          </a:lstStyle>
          <a:p>
            <a:fld id="{A3CB793F-CBA6-46DD-A1AF-DB7BE01FA9BF}" type="slidenum">
              <a:rPr lang="en-US" altLang="en-US"/>
              <a:pPr/>
              <a:t>‹#›</a:t>
            </a:fld>
            <a:endParaRPr lang="en-US" altLang="en-US"/>
          </a:p>
        </p:txBody>
      </p:sp>
    </p:spTree>
    <p:extLst>
      <p:ext uri="{BB962C8B-B14F-4D97-AF65-F5344CB8AC3E}">
        <p14:creationId xmlns:p14="http://schemas.microsoft.com/office/powerpoint/2010/main" val="26257256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en-US"/>
          </a:p>
        </p:txBody>
      </p:sp>
      <p:sp>
        <p:nvSpPr>
          <p:cNvPr id="5" name="Rectangle 5"/>
          <p:cNvSpPr>
            <a:spLocks noGrp="1" noChangeArrowheads="1"/>
          </p:cNvSpPr>
          <p:nvPr>
            <p:ph type="ftr" sz="quarter" idx="11"/>
          </p:nvPr>
        </p:nvSpPr>
        <p:spPr>
          <a:ln/>
        </p:spPr>
        <p:txBody>
          <a:bodyPr/>
          <a:lstStyle>
            <a:lvl1pPr>
              <a:defRPr/>
            </a:lvl1pPr>
          </a:lstStyle>
          <a:p>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DBFF1FFF-9076-4125-ABEA-AD82E3AA86F3}" type="slidenum">
              <a:rPr lang="en-US" altLang="en-US"/>
              <a:pPr/>
              <a:t>‹#›</a:t>
            </a:fld>
            <a:endParaRPr lang="en-US" altLang="en-US"/>
          </a:p>
        </p:txBody>
      </p:sp>
    </p:spTree>
    <p:extLst>
      <p:ext uri="{BB962C8B-B14F-4D97-AF65-F5344CB8AC3E}">
        <p14:creationId xmlns:p14="http://schemas.microsoft.com/office/powerpoint/2010/main" val="39245668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en-US"/>
          </a:p>
        </p:txBody>
      </p:sp>
      <p:sp>
        <p:nvSpPr>
          <p:cNvPr id="5" name="Rectangle 5"/>
          <p:cNvSpPr>
            <a:spLocks noGrp="1" noChangeArrowheads="1"/>
          </p:cNvSpPr>
          <p:nvPr>
            <p:ph type="ftr" sz="quarter" idx="11"/>
          </p:nvPr>
        </p:nvSpPr>
        <p:spPr>
          <a:ln/>
        </p:spPr>
        <p:txBody>
          <a:bodyPr/>
          <a:lstStyle>
            <a:lvl1pPr>
              <a:defRPr/>
            </a:lvl1pPr>
          </a:lstStyle>
          <a:p>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E2FBFC75-8032-44D4-8EE3-1C5D1FD05C09}" type="slidenum">
              <a:rPr lang="en-US" altLang="en-US"/>
              <a:pPr/>
              <a:t>‹#›</a:t>
            </a:fld>
            <a:endParaRPr lang="en-US" altLang="en-US"/>
          </a:p>
        </p:txBody>
      </p:sp>
    </p:spTree>
    <p:extLst>
      <p:ext uri="{BB962C8B-B14F-4D97-AF65-F5344CB8AC3E}">
        <p14:creationId xmlns:p14="http://schemas.microsoft.com/office/powerpoint/2010/main" val="16730723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endParaRPr lang="en-US" altLang="en-US"/>
          </a:p>
        </p:txBody>
      </p:sp>
      <p:sp>
        <p:nvSpPr>
          <p:cNvPr id="5" name="Rectangle 5"/>
          <p:cNvSpPr>
            <a:spLocks noGrp="1" noChangeArrowheads="1"/>
          </p:cNvSpPr>
          <p:nvPr>
            <p:ph type="ftr" sz="quarter" idx="11"/>
          </p:nvPr>
        </p:nvSpPr>
        <p:spPr>
          <a:ln/>
        </p:spPr>
        <p:txBody>
          <a:bodyPr/>
          <a:lstStyle>
            <a:lvl1pPr>
              <a:defRPr/>
            </a:lvl1pPr>
          </a:lstStyle>
          <a:p>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9B46128C-5BDD-4C15-A1D9-485507C5BCAA}" type="slidenum">
              <a:rPr lang="en-US" altLang="en-US"/>
              <a:pPr/>
              <a:t>‹#›</a:t>
            </a:fld>
            <a:endParaRPr lang="en-US" altLang="en-US"/>
          </a:p>
        </p:txBody>
      </p:sp>
    </p:spTree>
    <p:extLst>
      <p:ext uri="{BB962C8B-B14F-4D97-AF65-F5344CB8AC3E}">
        <p14:creationId xmlns:p14="http://schemas.microsoft.com/office/powerpoint/2010/main" val="36143870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endParaRPr lang="en-US" altLang="en-US"/>
          </a:p>
        </p:txBody>
      </p:sp>
      <p:sp>
        <p:nvSpPr>
          <p:cNvPr id="6" name="Rectangle 5"/>
          <p:cNvSpPr>
            <a:spLocks noGrp="1" noChangeArrowheads="1"/>
          </p:cNvSpPr>
          <p:nvPr>
            <p:ph type="ftr" sz="quarter" idx="11"/>
          </p:nvPr>
        </p:nvSpPr>
        <p:spPr>
          <a:ln/>
        </p:spPr>
        <p:txBody>
          <a:bodyPr/>
          <a:lstStyle>
            <a:lvl1pPr>
              <a:defRPr/>
            </a:lvl1pPr>
          </a:lstStyle>
          <a:p>
            <a:endParaRPr lang="en-US" altLang="en-US"/>
          </a:p>
        </p:txBody>
      </p:sp>
      <p:sp>
        <p:nvSpPr>
          <p:cNvPr id="7" name="Rectangle 6"/>
          <p:cNvSpPr>
            <a:spLocks noGrp="1" noChangeArrowheads="1"/>
          </p:cNvSpPr>
          <p:nvPr>
            <p:ph type="sldNum" sz="quarter" idx="12"/>
          </p:nvPr>
        </p:nvSpPr>
        <p:spPr>
          <a:ln/>
        </p:spPr>
        <p:txBody>
          <a:bodyPr/>
          <a:lstStyle>
            <a:lvl1pPr>
              <a:defRPr/>
            </a:lvl1pPr>
          </a:lstStyle>
          <a:p>
            <a:fld id="{3B372812-3BA0-4AD3-A602-572E3C3E2352}" type="slidenum">
              <a:rPr lang="en-US" altLang="en-US"/>
              <a:pPr/>
              <a:t>‹#›</a:t>
            </a:fld>
            <a:endParaRPr lang="en-US" altLang="en-US"/>
          </a:p>
        </p:txBody>
      </p:sp>
    </p:spTree>
    <p:extLst>
      <p:ext uri="{BB962C8B-B14F-4D97-AF65-F5344CB8AC3E}">
        <p14:creationId xmlns:p14="http://schemas.microsoft.com/office/powerpoint/2010/main" val="40532993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endParaRPr lang="en-US" altLang="en-US"/>
          </a:p>
        </p:txBody>
      </p:sp>
      <p:sp>
        <p:nvSpPr>
          <p:cNvPr id="8" name="Rectangle 5"/>
          <p:cNvSpPr>
            <a:spLocks noGrp="1" noChangeArrowheads="1"/>
          </p:cNvSpPr>
          <p:nvPr>
            <p:ph type="ftr" sz="quarter" idx="11"/>
          </p:nvPr>
        </p:nvSpPr>
        <p:spPr>
          <a:ln/>
        </p:spPr>
        <p:txBody>
          <a:bodyPr/>
          <a:lstStyle>
            <a:lvl1pPr>
              <a:defRPr/>
            </a:lvl1pPr>
          </a:lstStyle>
          <a:p>
            <a:endParaRPr lang="en-US" altLang="en-US"/>
          </a:p>
        </p:txBody>
      </p:sp>
      <p:sp>
        <p:nvSpPr>
          <p:cNvPr id="9" name="Rectangle 6"/>
          <p:cNvSpPr>
            <a:spLocks noGrp="1" noChangeArrowheads="1"/>
          </p:cNvSpPr>
          <p:nvPr>
            <p:ph type="sldNum" sz="quarter" idx="12"/>
          </p:nvPr>
        </p:nvSpPr>
        <p:spPr>
          <a:ln/>
        </p:spPr>
        <p:txBody>
          <a:bodyPr/>
          <a:lstStyle>
            <a:lvl1pPr>
              <a:defRPr/>
            </a:lvl1pPr>
          </a:lstStyle>
          <a:p>
            <a:fld id="{E674EAB9-505B-48D1-AB30-79777017CA13}" type="slidenum">
              <a:rPr lang="en-US" altLang="en-US"/>
              <a:pPr/>
              <a:t>‹#›</a:t>
            </a:fld>
            <a:endParaRPr lang="en-US" altLang="en-US"/>
          </a:p>
        </p:txBody>
      </p:sp>
    </p:spTree>
    <p:extLst>
      <p:ext uri="{BB962C8B-B14F-4D97-AF65-F5344CB8AC3E}">
        <p14:creationId xmlns:p14="http://schemas.microsoft.com/office/powerpoint/2010/main" val="12431353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endParaRPr lang="en-US" altLang="en-US"/>
          </a:p>
        </p:txBody>
      </p:sp>
      <p:sp>
        <p:nvSpPr>
          <p:cNvPr id="4" name="Rectangle 5"/>
          <p:cNvSpPr>
            <a:spLocks noGrp="1" noChangeArrowheads="1"/>
          </p:cNvSpPr>
          <p:nvPr>
            <p:ph type="ftr" sz="quarter" idx="11"/>
          </p:nvPr>
        </p:nvSpPr>
        <p:spPr>
          <a:ln/>
        </p:spPr>
        <p:txBody>
          <a:bodyPr/>
          <a:lstStyle>
            <a:lvl1pPr>
              <a:defRPr/>
            </a:lvl1pPr>
          </a:lstStyle>
          <a:p>
            <a:endParaRPr lang="en-US" altLang="en-US"/>
          </a:p>
        </p:txBody>
      </p:sp>
      <p:sp>
        <p:nvSpPr>
          <p:cNvPr id="5" name="Rectangle 6"/>
          <p:cNvSpPr>
            <a:spLocks noGrp="1" noChangeArrowheads="1"/>
          </p:cNvSpPr>
          <p:nvPr>
            <p:ph type="sldNum" sz="quarter" idx="12"/>
          </p:nvPr>
        </p:nvSpPr>
        <p:spPr>
          <a:ln/>
        </p:spPr>
        <p:txBody>
          <a:bodyPr/>
          <a:lstStyle>
            <a:lvl1pPr>
              <a:defRPr/>
            </a:lvl1pPr>
          </a:lstStyle>
          <a:p>
            <a:fld id="{C038FC73-7552-430C-9937-483DB77AE46F}" type="slidenum">
              <a:rPr lang="en-US" altLang="en-US"/>
              <a:pPr/>
              <a:t>‹#›</a:t>
            </a:fld>
            <a:endParaRPr lang="en-US" altLang="en-US"/>
          </a:p>
        </p:txBody>
      </p:sp>
    </p:spTree>
    <p:extLst>
      <p:ext uri="{BB962C8B-B14F-4D97-AF65-F5344CB8AC3E}">
        <p14:creationId xmlns:p14="http://schemas.microsoft.com/office/powerpoint/2010/main" val="2167970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endParaRPr lang="en-US" altLang="en-US"/>
          </a:p>
        </p:txBody>
      </p:sp>
      <p:sp>
        <p:nvSpPr>
          <p:cNvPr id="6" name="Rectangle 5"/>
          <p:cNvSpPr>
            <a:spLocks noGrp="1" noChangeArrowheads="1"/>
          </p:cNvSpPr>
          <p:nvPr>
            <p:ph type="ftr" sz="quarter" idx="11"/>
          </p:nvPr>
        </p:nvSpPr>
        <p:spPr>
          <a:ln/>
        </p:spPr>
        <p:txBody>
          <a:bodyPr/>
          <a:lstStyle>
            <a:lvl1pPr>
              <a:defRPr/>
            </a:lvl1pPr>
          </a:lstStyle>
          <a:p>
            <a:endParaRPr lang="en-US" altLang="en-US"/>
          </a:p>
        </p:txBody>
      </p:sp>
      <p:sp>
        <p:nvSpPr>
          <p:cNvPr id="7" name="Rectangle 6"/>
          <p:cNvSpPr>
            <a:spLocks noGrp="1" noChangeArrowheads="1"/>
          </p:cNvSpPr>
          <p:nvPr>
            <p:ph type="sldNum" sz="quarter" idx="12"/>
          </p:nvPr>
        </p:nvSpPr>
        <p:spPr>
          <a:ln/>
        </p:spPr>
        <p:txBody>
          <a:bodyPr/>
          <a:lstStyle>
            <a:lvl1pPr>
              <a:defRPr/>
            </a:lvl1pPr>
          </a:lstStyle>
          <a:p>
            <a:fld id="{5989CBBD-5378-4768-81D6-EFFD6CB66F92}" type="slidenum">
              <a:rPr lang="en-US" altLang="en-US"/>
              <a:pPr/>
              <a:t>‹#›</a:t>
            </a:fld>
            <a:endParaRPr lang="en-US" altLang="en-US"/>
          </a:p>
        </p:txBody>
      </p:sp>
    </p:spTree>
    <p:extLst>
      <p:ext uri="{BB962C8B-B14F-4D97-AF65-F5344CB8AC3E}">
        <p14:creationId xmlns:p14="http://schemas.microsoft.com/office/powerpoint/2010/main" val="12879408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endParaRPr lang="en-US" altLang="en-US"/>
          </a:p>
        </p:txBody>
      </p:sp>
      <p:sp>
        <p:nvSpPr>
          <p:cNvPr id="3" name="Rectangle 5"/>
          <p:cNvSpPr>
            <a:spLocks noGrp="1" noChangeArrowheads="1"/>
          </p:cNvSpPr>
          <p:nvPr>
            <p:ph type="ftr" sz="quarter" idx="11"/>
          </p:nvPr>
        </p:nvSpPr>
        <p:spPr>
          <a:ln/>
        </p:spPr>
        <p:txBody>
          <a:bodyPr/>
          <a:lstStyle>
            <a:lvl1pPr>
              <a:defRPr/>
            </a:lvl1pPr>
          </a:lstStyle>
          <a:p>
            <a:endParaRPr lang="en-US" altLang="en-US"/>
          </a:p>
        </p:txBody>
      </p:sp>
      <p:sp>
        <p:nvSpPr>
          <p:cNvPr id="4" name="Rectangle 6"/>
          <p:cNvSpPr>
            <a:spLocks noGrp="1" noChangeArrowheads="1"/>
          </p:cNvSpPr>
          <p:nvPr>
            <p:ph type="sldNum" sz="quarter" idx="12"/>
          </p:nvPr>
        </p:nvSpPr>
        <p:spPr>
          <a:ln/>
        </p:spPr>
        <p:txBody>
          <a:bodyPr/>
          <a:lstStyle>
            <a:lvl1pPr>
              <a:defRPr/>
            </a:lvl1pPr>
          </a:lstStyle>
          <a:p>
            <a:fld id="{2696A29B-1192-4D86-B358-FFC69DA3D33B}" type="slidenum">
              <a:rPr lang="en-US" altLang="en-US"/>
              <a:pPr/>
              <a:t>‹#›</a:t>
            </a:fld>
            <a:endParaRPr lang="en-US" altLang="en-US"/>
          </a:p>
        </p:txBody>
      </p:sp>
    </p:spTree>
    <p:extLst>
      <p:ext uri="{BB962C8B-B14F-4D97-AF65-F5344CB8AC3E}">
        <p14:creationId xmlns:p14="http://schemas.microsoft.com/office/powerpoint/2010/main" val="24091555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ltLang="en-US"/>
          </a:p>
        </p:txBody>
      </p:sp>
      <p:sp>
        <p:nvSpPr>
          <p:cNvPr id="6" name="Rectangle 5"/>
          <p:cNvSpPr>
            <a:spLocks noGrp="1" noChangeArrowheads="1"/>
          </p:cNvSpPr>
          <p:nvPr>
            <p:ph type="ftr" sz="quarter" idx="11"/>
          </p:nvPr>
        </p:nvSpPr>
        <p:spPr>
          <a:ln/>
        </p:spPr>
        <p:txBody>
          <a:bodyPr/>
          <a:lstStyle>
            <a:lvl1pPr>
              <a:defRPr/>
            </a:lvl1pPr>
          </a:lstStyle>
          <a:p>
            <a:endParaRPr lang="en-US" altLang="en-US"/>
          </a:p>
        </p:txBody>
      </p:sp>
      <p:sp>
        <p:nvSpPr>
          <p:cNvPr id="7" name="Rectangle 6"/>
          <p:cNvSpPr>
            <a:spLocks noGrp="1" noChangeArrowheads="1"/>
          </p:cNvSpPr>
          <p:nvPr>
            <p:ph type="sldNum" sz="quarter" idx="12"/>
          </p:nvPr>
        </p:nvSpPr>
        <p:spPr>
          <a:ln/>
        </p:spPr>
        <p:txBody>
          <a:bodyPr/>
          <a:lstStyle>
            <a:lvl1pPr>
              <a:defRPr/>
            </a:lvl1pPr>
          </a:lstStyle>
          <a:p>
            <a:fld id="{DA9CD058-1D76-4927-A35C-310DB3F1099E}" type="slidenum">
              <a:rPr lang="en-US" altLang="en-US"/>
              <a:pPr/>
              <a:t>‹#›</a:t>
            </a:fld>
            <a:endParaRPr lang="en-US" altLang="en-US"/>
          </a:p>
        </p:txBody>
      </p:sp>
    </p:spTree>
    <p:extLst>
      <p:ext uri="{BB962C8B-B14F-4D97-AF65-F5344CB8AC3E}">
        <p14:creationId xmlns:p14="http://schemas.microsoft.com/office/powerpoint/2010/main" val="16300023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ltLang="en-US"/>
          </a:p>
        </p:txBody>
      </p:sp>
      <p:sp>
        <p:nvSpPr>
          <p:cNvPr id="6" name="Rectangle 5"/>
          <p:cNvSpPr>
            <a:spLocks noGrp="1" noChangeArrowheads="1"/>
          </p:cNvSpPr>
          <p:nvPr>
            <p:ph type="ftr" sz="quarter" idx="11"/>
          </p:nvPr>
        </p:nvSpPr>
        <p:spPr>
          <a:ln/>
        </p:spPr>
        <p:txBody>
          <a:bodyPr/>
          <a:lstStyle>
            <a:lvl1pPr>
              <a:defRPr/>
            </a:lvl1pPr>
          </a:lstStyle>
          <a:p>
            <a:endParaRPr lang="en-US" altLang="en-US"/>
          </a:p>
        </p:txBody>
      </p:sp>
      <p:sp>
        <p:nvSpPr>
          <p:cNvPr id="7" name="Rectangle 6"/>
          <p:cNvSpPr>
            <a:spLocks noGrp="1" noChangeArrowheads="1"/>
          </p:cNvSpPr>
          <p:nvPr>
            <p:ph type="sldNum" sz="quarter" idx="12"/>
          </p:nvPr>
        </p:nvSpPr>
        <p:spPr>
          <a:ln/>
        </p:spPr>
        <p:txBody>
          <a:bodyPr/>
          <a:lstStyle>
            <a:lvl1pPr>
              <a:defRPr/>
            </a:lvl1pPr>
          </a:lstStyle>
          <a:p>
            <a:fld id="{9AC1F5CB-7706-4F8B-8848-A13F1929FC15}" type="slidenum">
              <a:rPr lang="en-US" altLang="en-US"/>
              <a:pPr/>
              <a:t>‹#›</a:t>
            </a:fld>
            <a:endParaRPr lang="en-US" altLang="en-US"/>
          </a:p>
        </p:txBody>
      </p:sp>
    </p:spTree>
    <p:extLst>
      <p:ext uri="{BB962C8B-B14F-4D97-AF65-F5344CB8AC3E}">
        <p14:creationId xmlns:p14="http://schemas.microsoft.com/office/powerpoint/2010/main" val="23675804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en-US"/>
          </a:p>
        </p:txBody>
      </p:sp>
      <p:sp>
        <p:nvSpPr>
          <p:cNvPr id="5" name="Rectangle 5"/>
          <p:cNvSpPr>
            <a:spLocks noGrp="1" noChangeArrowheads="1"/>
          </p:cNvSpPr>
          <p:nvPr>
            <p:ph type="ftr" sz="quarter" idx="11"/>
          </p:nvPr>
        </p:nvSpPr>
        <p:spPr>
          <a:ln/>
        </p:spPr>
        <p:txBody>
          <a:bodyPr/>
          <a:lstStyle>
            <a:lvl1pPr>
              <a:defRPr/>
            </a:lvl1pPr>
          </a:lstStyle>
          <a:p>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08D354A2-BA98-4DB1-B608-771D5CA40A47}" type="slidenum">
              <a:rPr lang="en-US" altLang="en-US"/>
              <a:pPr/>
              <a:t>‹#›</a:t>
            </a:fld>
            <a:endParaRPr lang="en-US" altLang="en-US"/>
          </a:p>
        </p:txBody>
      </p:sp>
    </p:spTree>
    <p:extLst>
      <p:ext uri="{BB962C8B-B14F-4D97-AF65-F5344CB8AC3E}">
        <p14:creationId xmlns:p14="http://schemas.microsoft.com/office/powerpoint/2010/main" val="116918757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096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76200"/>
            <a:ext cx="5676900" cy="6096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en-US"/>
          </a:p>
        </p:txBody>
      </p:sp>
      <p:sp>
        <p:nvSpPr>
          <p:cNvPr id="5" name="Rectangle 5"/>
          <p:cNvSpPr>
            <a:spLocks noGrp="1" noChangeArrowheads="1"/>
          </p:cNvSpPr>
          <p:nvPr>
            <p:ph type="ftr" sz="quarter" idx="11"/>
          </p:nvPr>
        </p:nvSpPr>
        <p:spPr>
          <a:ln/>
        </p:spPr>
        <p:txBody>
          <a:bodyPr/>
          <a:lstStyle>
            <a:lvl1pPr>
              <a:defRPr/>
            </a:lvl1pPr>
          </a:lstStyle>
          <a:p>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0C395F95-6920-481E-A5DE-D53F4941ADF9}" type="slidenum">
              <a:rPr lang="en-US" altLang="en-US"/>
              <a:pPr/>
              <a:t>‹#›</a:t>
            </a:fld>
            <a:endParaRPr lang="en-US" altLang="en-US"/>
          </a:p>
        </p:txBody>
      </p:sp>
    </p:spTree>
    <p:extLst>
      <p:ext uri="{BB962C8B-B14F-4D97-AF65-F5344CB8AC3E}">
        <p14:creationId xmlns:p14="http://schemas.microsoft.com/office/powerpoint/2010/main" val="8698358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endParaRPr lang="en-US" altLang="en-US"/>
          </a:p>
        </p:txBody>
      </p:sp>
      <p:sp>
        <p:nvSpPr>
          <p:cNvPr id="8" name="Rectangle 5"/>
          <p:cNvSpPr>
            <a:spLocks noGrp="1" noChangeArrowheads="1"/>
          </p:cNvSpPr>
          <p:nvPr>
            <p:ph type="ftr" sz="quarter" idx="11"/>
          </p:nvPr>
        </p:nvSpPr>
        <p:spPr>
          <a:ln/>
        </p:spPr>
        <p:txBody>
          <a:bodyPr/>
          <a:lstStyle>
            <a:lvl1pPr>
              <a:defRPr/>
            </a:lvl1pPr>
          </a:lstStyle>
          <a:p>
            <a:endParaRPr lang="en-US" altLang="en-US"/>
          </a:p>
        </p:txBody>
      </p:sp>
      <p:sp>
        <p:nvSpPr>
          <p:cNvPr id="9" name="Rectangle 6"/>
          <p:cNvSpPr>
            <a:spLocks noGrp="1" noChangeArrowheads="1"/>
          </p:cNvSpPr>
          <p:nvPr>
            <p:ph type="sldNum" sz="quarter" idx="12"/>
          </p:nvPr>
        </p:nvSpPr>
        <p:spPr>
          <a:ln/>
        </p:spPr>
        <p:txBody>
          <a:bodyPr/>
          <a:lstStyle>
            <a:lvl1pPr>
              <a:defRPr/>
            </a:lvl1pPr>
          </a:lstStyle>
          <a:p>
            <a:fld id="{C167F5FD-79AE-462D-8ED0-946E00AF2B28}" type="slidenum">
              <a:rPr lang="en-US" altLang="en-US"/>
              <a:pPr/>
              <a:t>‹#›</a:t>
            </a:fld>
            <a:endParaRPr lang="en-US" altLang="en-US"/>
          </a:p>
        </p:txBody>
      </p:sp>
    </p:spTree>
    <p:extLst>
      <p:ext uri="{BB962C8B-B14F-4D97-AF65-F5344CB8AC3E}">
        <p14:creationId xmlns:p14="http://schemas.microsoft.com/office/powerpoint/2010/main" val="3355463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endParaRPr lang="en-US" altLang="en-US"/>
          </a:p>
        </p:txBody>
      </p:sp>
      <p:sp>
        <p:nvSpPr>
          <p:cNvPr id="4" name="Rectangle 5"/>
          <p:cNvSpPr>
            <a:spLocks noGrp="1" noChangeArrowheads="1"/>
          </p:cNvSpPr>
          <p:nvPr>
            <p:ph type="ftr" sz="quarter" idx="11"/>
          </p:nvPr>
        </p:nvSpPr>
        <p:spPr>
          <a:ln/>
        </p:spPr>
        <p:txBody>
          <a:bodyPr/>
          <a:lstStyle>
            <a:lvl1pPr>
              <a:defRPr/>
            </a:lvl1pPr>
          </a:lstStyle>
          <a:p>
            <a:endParaRPr lang="en-US" altLang="en-US"/>
          </a:p>
        </p:txBody>
      </p:sp>
      <p:sp>
        <p:nvSpPr>
          <p:cNvPr id="5" name="Rectangle 6"/>
          <p:cNvSpPr>
            <a:spLocks noGrp="1" noChangeArrowheads="1"/>
          </p:cNvSpPr>
          <p:nvPr>
            <p:ph type="sldNum" sz="quarter" idx="12"/>
          </p:nvPr>
        </p:nvSpPr>
        <p:spPr>
          <a:ln/>
        </p:spPr>
        <p:txBody>
          <a:bodyPr/>
          <a:lstStyle>
            <a:lvl1pPr>
              <a:defRPr/>
            </a:lvl1pPr>
          </a:lstStyle>
          <a:p>
            <a:fld id="{9FA240C2-DDB8-4C45-96E9-2D532CB27618}" type="slidenum">
              <a:rPr lang="en-US" altLang="en-US"/>
              <a:pPr/>
              <a:t>‹#›</a:t>
            </a:fld>
            <a:endParaRPr lang="en-US" altLang="en-US"/>
          </a:p>
        </p:txBody>
      </p:sp>
    </p:spTree>
    <p:extLst>
      <p:ext uri="{BB962C8B-B14F-4D97-AF65-F5344CB8AC3E}">
        <p14:creationId xmlns:p14="http://schemas.microsoft.com/office/powerpoint/2010/main" val="1884294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endParaRPr lang="en-US" altLang="en-US"/>
          </a:p>
        </p:txBody>
      </p:sp>
      <p:sp>
        <p:nvSpPr>
          <p:cNvPr id="3" name="Rectangle 5"/>
          <p:cNvSpPr>
            <a:spLocks noGrp="1" noChangeArrowheads="1"/>
          </p:cNvSpPr>
          <p:nvPr>
            <p:ph type="ftr" sz="quarter" idx="11"/>
          </p:nvPr>
        </p:nvSpPr>
        <p:spPr>
          <a:ln/>
        </p:spPr>
        <p:txBody>
          <a:bodyPr/>
          <a:lstStyle>
            <a:lvl1pPr>
              <a:defRPr/>
            </a:lvl1pPr>
          </a:lstStyle>
          <a:p>
            <a:endParaRPr lang="en-US" altLang="en-US"/>
          </a:p>
        </p:txBody>
      </p:sp>
      <p:sp>
        <p:nvSpPr>
          <p:cNvPr id="4" name="Rectangle 6"/>
          <p:cNvSpPr>
            <a:spLocks noGrp="1" noChangeArrowheads="1"/>
          </p:cNvSpPr>
          <p:nvPr>
            <p:ph type="sldNum" sz="quarter" idx="12"/>
          </p:nvPr>
        </p:nvSpPr>
        <p:spPr>
          <a:ln/>
        </p:spPr>
        <p:txBody>
          <a:bodyPr/>
          <a:lstStyle>
            <a:lvl1pPr>
              <a:defRPr/>
            </a:lvl1pPr>
          </a:lstStyle>
          <a:p>
            <a:fld id="{FD3E0CDE-B583-4D86-8C9A-1F319C3B644E}" type="slidenum">
              <a:rPr lang="en-US" altLang="en-US"/>
              <a:pPr/>
              <a:t>‹#›</a:t>
            </a:fld>
            <a:endParaRPr lang="en-US" altLang="en-US"/>
          </a:p>
        </p:txBody>
      </p:sp>
    </p:spTree>
    <p:extLst>
      <p:ext uri="{BB962C8B-B14F-4D97-AF65-F5344CB8AC3E}">
        <p14:creationId xmlns:p14="http://schemas.microsoft.com/office/powerpoint/2010/main" val="38665625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ltLang="en-US"/>
          </a:p>
        </p:txBody>
      </p:sp>
      <p:sp>
        <p:nvSpPr>
          <p:cNvPr id="6" name="Rectangle 5"/>
          <p:cNvSpPr>
            <a:spLocks noGrp="1" noChangeArrowheads="1"/>
          </p:cNvSpPr>
          <p:nvPr>
            <p:ph type="ftr" sz="quarter" idx="11"/>
          </p:nvPr>
        </p:nvSpPr>
        <p:spPr>
          <a:ln/>
        </p:spPr>
        <p:txBody>
          <a:bodyPr/>
          <a:lstStyle>
            <a:lvl1pPr>
              <a:defRPr/>
            </a:lvl1pPr>
          </a:lstStyle>
          <a:p>
            <a:endParaRPr lang="en-US" altLang="en-US"/>
          </a:p>
        </p:txBody>
      </p:sp>
      <p:sp>
        <p:nvSpPr>
          <p:cNvPr id="7" name="Rectangle 6"/>
          <p:cNvSpPr>
            <a:spLocks noGrp="1" noChangeArrowheads="1"/>
          </p:cNvSpPr>
          <p:nvPr>
            <p:ph type="sldNum" sz="quarter" idx="12"/>
          </p:nvPr>
        </p:nvSpPr>
        <p:spPr>
          <a:ln/>
        </p:spPr>
        <p:txBody>
          <a:bodyPr/>
          <a:lstStyle>
            <a:lvl1pPr>
              <a:defRPr/>
            </a:lvl1pPr>
          </a:lstStyle>
          <a:p>
            <a:fld id="{67569A71-6834-40D6-8C03-D2FB2BD8CA6A}" type="slidenum">
              <a:rPr lang="en-US" altLang="en-US"/>
              <a:pPr/>
              <a:t>‹#›</a:t>
            </a:fld>
            <a:endParaRPr lang="en-US" altLang="en-US"/>
          </a:p>
        </p:txBody>
      </p:sp>
    </p:spTree>
    <p:extLst>
      <p:ext uri="{BB962C8B-B14F-4D97-AF65-F5344CB8AC3E}">
        <p14:creationId xmlns:p14="http://schemas.microsoft.com/office/powerpoint/2010/main" val="19186290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ltLang="en-US"/>
          </a:p>
        </p:txBody>
      </p:sp>
      <p:sp>
        <p:nvSpPr>
          <p:cNvPr id="6" name="Rectangle 5"/>
          <p:cNvSpPr>
            <a:spLocks noGrp="1" noChangeArrowheads="1"/>
          </p:cNvSpPr>
          <p:nvPr>
            <p:ph type="ftr" sz="quarter" idx="11"/>
          </p:nvPr>
        </p:nvSpPr>
        <p:spPr>
          <a:ln/>
        </p:spPr>
        <p:txBody>
          <a:bodyPr/>
          <a:lstStyle>
            <a:lvl1pPr>
              <a:defRPr/>
            </a:lvl1pPr>
          </a:lstStyle>
          <a:p>
            <a:endParaRPr lang="en-US" altLang="en-US"/>
          </a:p>
        </p:txBody>
      </p:sp>
      <p:sp>
        <p:nvSpPr>
          <p:cNvPr id="7" name="Rectangle 6"/>
          <p:cNvSpPr>
            <a:spLocks noGrp="1" noChangeArrowheads="1"/>
          </p:cNvSpPr>
          <p:nvPr>
            <p:ph type="sldNum" sz="quarter" idx="12"/>
          </p:nvPr>
        </p:nvSpPr>
        <p:spPr>
          <a:ln/>
        </p:spPr>
        <p:txBody>
          <a:bodyPr/>
          <a:lstStyle>
            <a:lvl1pPr>
              <a:defRPr/>
            </a:lvl1pPr>
          </a:lstStyle>
          <a:p>
            <a:fld id="{BB81EFB0-3729-4F84-BBED-A40DA667AC03}" type="slidenum">
              <a:rPr lang="en-US" altLang="en-US"/>
              <a:pPr/>
              <a:t>‹#›</a:t>
            </a:fld>
            <a:endParaRPr lang="en-US" altLang="en-US"/>
          </a:p>
        </p:txBody>
      </p:sp>
    </p:spTree>
    <p:extLst>
      <p:ext uri="{BB962C8B-B14F-4D97-AF65-F5344CB8AC3E}">
        <p14:creationId xmlns:p14="http://schemas.microsoft.com/office/powerpoint/2010/main" val="327736397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762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685800" y="914400"/>
            <a:ext cx="7772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9220"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New Roman" pitchFamily="18" charset="0"/>
              </a:defRPr>
            </a:lvl1pPr>
          </a:lstStyle>
          <a:p>
            <a:endParaRPr lang="en-US" altLang="en-US"/>
          </a:p>
        </p:txBody>
      </p:sp>
      <p:sp>
        <p:nvSpPr>
          <p:cNvPr id="9221"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Times New Roman" pitchFamily="18" charset="0"/>
              </a:defRPr>
            </a:lvl1pPr>
          </a:lstStyle>
          <a:p>
            <a:endParaRPr lang="en-US" altLang="en-US"/>
          </a:p>
        </p:txBody>
      </p:sp>
      <p:sp>
        <p:nvSpPr>
          <p:cNvPr id="9222"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Times New Roman" pitchFamily="18" charset="0"/>
              </a:defRPr>
            </a:lvl1pPr>
          </a:lstStyle>
          <a:p>
            <a:fld id="{5822C152-752E-4A9F-A543-6FCED7CC104F}" type="slidenum">
              <a:rPr lang="en-US" altLang="en-US"/>
              <a:pPr/>
              <a:t>‹#›</a:t>
            </a:fld>
            <a:endParaRPr lang="en-US" altLang="en-US"/>
          </a:p>
        </p:txBody>
      </p:sp>
      <p:sp>
        <p:nvSpPr>
          <p:cNvPr id="1031" name="Line 7"/>
          <p:cNvSpPr>
            <a:spLocks noChangeShapeType="1"/>
          </p:cNvSpPr>
          <p:nvPr/>
        </p:nvSpPr>
        <p:spPr bwMode="auto">
          <a:xfrm>
            <a:off x="685800" y="838200"/>
            <a:ext cx="777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charset="0"/>
        </a:defRPr>
      </a:lvl2pPr>
      <a:lvl3pPr algn="l" rtl="0" eaLnBrk="0" fontAlgn="base" hangingPunct="0">
        <a:spcBef>
          <a:spcPct val="0"/>
        </a:spcBef>
        <a:spcAft>
          <a:spcPct val="0"/>
        </a:spcAft>
        <a:defRPr sz="3400">
          <a:solidFill>
            <a:schemeClr val="tx2"/>
          </a:solidFill>
          <a:latin typeface="Arial" charset="0"/>
        </a:defRPr>
      </a:lvl3pPr>
      <a:lvl4pPr algn="l" rtl="0" eaLnBrk="0" fontAlgn="base" hangingPunct="0">
        <a:spcBef>
          <a:spcPct val="0"/>
        </a:spcBef>
        <a:spcAft>
          <a:spcPct val="0"/>
        </a:spcAft>
        <a:defRPr sz="3400">
          <a:solidFill>
            <a:schemeClr val="tx2"/>
          </a:solidFill>
          <a:latin typeface="Arial" charset="0"/>
        </a:defRPr>
      </a:lvl4pPr>
      <a:lvl5pPr algn="l" rtl="0" eaLnBrk="0" fontAlgn="base" hangingPunct="0">
        <a:spcBef>
          <a:spcPct val="0"/>
        </a:spcBef>
        <a:spcAft>
          <a:spcPct val="0"/>
        </a:spcAft>
        <a:defRPr sz="3400">
          <a:solidFill>
            <a:schemeClr val="tx2"/>
          </a:solidFill>
          <a:latin typeface="Arial"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p:titleStyle>
    <p:body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2051"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06532"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pitchFamily="18" charset="0"/>
              </a:defRPr>
            </a:lvl1pPr>
          </a:lstStyle>
          <a:p>
            <a:endParaRPr lang="en-US" altLang="en-US"/>
          </a:p>
        </p:txBody>
      </p:sp>
      <p:sp>
        <p:nvSpPr>
          <p:cNvPr id="406533"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Times" pitchFamily="18" charset="0"/>
              </a:defRPr>
            </a:lvl1pPr>
          </a:lstStyle>
          <a:p>
            <a:endParaRPr lang="en-US" altLang="en-US"/>
          </a:p>
        </p:txBody>
      </p:sp>
      <p:sp>
        <p:nvSpPr>
          <p:cNvPr id="406534"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Times" pitchFamily="18" charset="0"/>
              </a:defRPr>
            </a:lvl1pPr>
          </a:lstStyle>
          <a:p>
            <a:fld id="{EA9B0EFD-AB2E-480C-A6EB-E0895321B2AF}"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pitchFamily="18" charset="0"/>
          <a:cs typeface="Arial" charset="0"/>
        </a:defRPr>
      </a:lvl2pPr>
      <a:lvl3pPr algn="ctr" rtl="0" eaLnBrk="0" fontAlgn="base" hangingPunct="0">
        <a:spcBef>
          <a:spcPct val="0"/>
        </a:spcBef>
        <a:spcAft>
          <a:spcPct val="0"/>
        </a:spcAft>
        <a:defRPr sz="4400">
          <a:solidFill>
            <a:schemeClr val="tx2"/>
          </a:solidFill>
          <a:latin typeface="Times" pitchFamily="18" charset="0"/>
          <a:cs typeface="Arial" charset="0"/>
        </a:defRPr>
      </a:lvl3pPr>
      <a:lvl4pPr algn="ctr" rtl="0" eaLnBrk="0" fontAlgn="base" hangingPunct="0">
        <a:spcBef>
          <a:spcPct val="0"/>
        </a:spcBef>
        <a:spcAft>
          <a:spcPct val="0"/>
        </a:spcAft>
        <a:defRPr sz="4400">
          <a:solidFill>
            <a:schemeClr val="tx2"/>
          </a:solidFill>
          <a:latin typeface="Times" pitchFamily="18" charset="0"/>
          <a:cs typeface="Arial" charset="0"/>
        </a:defRPr>
      </a:lvl4pPr>
      <a:lvl5pPr algn="ctr" rtl="0" eaLnBrk="0" fontAlgn="base" hangingPunct="0">
        <a:spcBef>
          <a:spcPct val="0"/>
        </a:spcBef>
        <a:spcAft>
          <a:spcPct val="0"/>
        </a:spcAft>
        <a:defRPr sz="4400">
          <a:solidFill>
            <a:schemeClr val="tx2"/>
          </a:solidFill>
          <a:latin typeface="Times" pitchFamily="18" charset="0"/>
          <a:cs typeface="Arial" charset="0"/>
        </a:defRPr>
      </a:lvl5pPr>
      <a:lvl6pPr marL="457200" algn="ctr" rtl="0" fontAlgn="base">
        <a:spcBef>
          <a:spcPct val="0"/>
        </a:spcBef>
        <a:spcAft>
          <a:spcPct val="0"/>
        </a:spcAft>
        <a:defRPr sz="4400">
          <a:solidFill>
            <a:schemeClr val="tx2"/>
          </a:solidFill>
          <a:latin typeface="Times" pitchFamily="18" charset="0"/>
          <a:cs typeface="Arial" charset="0"/>
        </a:defRPr>
      </a:lvl6pPr>
      <a:lvl7pPr marL="914400" algn="ctr" rtl="0" fontAlgn="base">
        <a:spcBef>
          <a:spcPct val="0"/>
        </a:spcBef>
        <a:spcAft>
          <a:spcPct val="0"/>
        </a:spcAft>
        <a:defRPr sz="4400">
          <a:solidFill>
            <a:schemeClr val="tx2"/>
          </a:solidFill>
          <a:latin typeface="Times" pitchFamily="18" charset="0"/>
          <a:cs typeface="Arial" charset="0"/>
        </a:defRPr>
      </a:lvl7pPr>
      <a:lvl8pPr marL="1371600" algn="ctr" rtl="0" fontAlgn="base">
        <a:spcBef>
          <a:spcPct val="0"/>
        </a:spcBef>
        <a:spcAft>
          <a:spcPct val="0"/>
        </a:spcAft>
        <a:defRPr sz="4400">
          <a:solidFill>
            <a:schemeClr val="tx2"/>
          </a:solidFill>
          <a:latin typeface="Times" pitchFamily="18" charset="0"/>
          <a:cs typeface="Arial" charset="0"/>
        </a:defRPr>
      </a:lvl8pPr>
      <a:lvl9pPr marL="1828800" algn="ctr" rtl="0" fontAlgn="base">
        <a:spcBef>
          <a:spcPct val="0"/>
        </a:spcBef>
        <a:spcAft>
          <a:spcPct val="0"/>
        </a:spcAft>
        <a:defRPr sz="4400">
          <a:solidFill>
            <a:schemeClr val="tx2"/>
          </a:solidFill>
          <a:latin typeface="Times" pitchFamily="18"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Title Placeholder 1"/>
          <p:cNvSpPr>
            <a:spLocks noGrp="1"/>
          </p:cNvSpPr>
          <p:nvPr>
            <p:ph type="title"/>
          </p:nvPr>
        </p:nvSpPr>
        <p:spPr bwMode="auto">
          <a:xfrm>
            <a:off x="457200" y="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3075" name="Text Placeholder 2"/>
          <p:cNvSpPr>
            <a:spLocks noGrp="1"/>
          </p:cNvSpPr>
          <p:nvPr>
            <p:ph type="body" idx="1"/>
          </p:nvPr>
        </p:nvSpPr>
        <p:spPr bwMode="auto">
          <a:xfrm>
            <a:off x="457200" y="1066800"/>
            <a:ext cx="82296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latin typeface="Calibri" pitchFamily="34" charset="0"/>
              </a:defRPr>
            </a:lvl1pPr>
          </a:lstStyle>
          <a:p>
            <a:fld id="{1E4EC7DB-F068-463E-A0E3-6B64CE68B0FD}" type="datetimeFigureOut">
              <a:rPr lang="en-US" altLang="en-US"/>
              <a:pPr/>
              <a:t>9/3/19</a:t>
            </a:fld>
            <a:endParaRPr lang="en-US" alt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latin typeface="Calibri" pitchFamily="34" charset="0"/>
              </a:defRPr>
            </a:lvl1pPr>
          </a:lstStyle>
          <a:p>
            <a:endParaRPr lang="en-US" alt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itchFamily="34" charset="0"/>
              </a:defRPr>
            </a:lvl1pPr>
          </a:lstStyle>
          <a:p>
            <a:fld id="{E424A1C5-E2FA-4DE7-AED5-35538A104E58}"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txStyles>
    <p:titleStyle>
      <a:lvl1pPr algn="l" rtl="0" eaLnBrk="0" fontAlgn="base" hangingPunct="0">
        <a:spcBef>
          <a:spcPct val="0"/>
        </a:spcBef>
        <a:spcAft>
          <a:spcPct val="0"/>
        </a:spcAft>
        <a:defRPr sz="3600" kern="12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Calibri" pitchFamily="34" charset="0"/>
        </a:defRPr>
      </a:lvl2pPr>
      <a:lvl3pPr algn="l" rtl="0" eaLnBrk="0" fontAlgn="base" hangingPunct="0">
        <a:spcBef>
          <a:spcPct val="0"/>
        </a:spcBef>
        <a:spcAft>
          <a:spcPct val="0"/>
        </a:spcAft>
        <a:defRPr sz="3600">
          <a:solidFill>
            <a:schemeClr val="tx1"/>
          </a:solidFill>
          <a:latin typeface="Calibri" pitchFamily="34" charset="0"/>
        </a:defRPr>
      </a:lvl3pPr>
      <a:lvl4pPr algn="l" rtl="0" eaLnBrk="0" fontAlgn="base" hangingPunct="0">
        <a:spcBef>
          <a:spcPct val="0"/>
        </a:spcBef>
        <a:spcAft>
          <a:spcPct val="0"/>
        </a:spcAft>
        <a:defRPr sz="3600">
          <a:solidFill>
            <a:schemeClr val="tx1"/>
          </a:solidFill>
          <a:latin typeface="Calibri" pitchFamily="34" charset="0"/>
        </a:defRPr>
      </a:lvl4pPr>
      <a:lvl5pPr algn="l" rtl="0" eaLnBrk="0" fontAlgn="base" hangingPunct="0">
        <a:spcBef>
          <a:spcPct val="0"/>
        </a:spcBef>
        <a:spcAft>
          <a:spcPct val="0"/>
        </a:spcAft>
        <a:defRPr sz="3600">
          <a:solidFill>
            <a:schemeClr val="tx1"/>
          </a:solidFill>
          <a:latin typeface="Calibri" pitchFamily="34" charset="0"/>
        </a:defRPr>
      </a:lvl5pPr>
      <a:lvl6pPr marL="457200" algn="l" rtl="0" fontAlgn="base">
        <a:spcBef>
          <a:spcPct val="0"/>
        </a:spcBef>
        <a:spcAft>
          <a:spcPct val="0"/>
        </a:spcAft>
        <a:defRPr sz="3600">
          <a:solidFill>
            <a:schemeClr val="tx1"/>
          </a:solidFill>
          <a:latin typeface="Calibri" pitchFamily="34" charset="0"/>
        </a:defRPr>
      </a:lvl6pPr>
      <a:lvl7pPr marL="914400" algn="l" rtl="0" fontAlgn="base">
        <a:spcBef>
          <a:spcPct val="0"/>
        </a:spcBef>
        <a:spcAft>
          <a:spcPct val="0"/>
        </a:spcAft>
        <a:defRPr sz="3600">
          <a:solidFill>
            <a:schemeClr val="tx1"/>
          </a:solidFill>
          <a:latin typeface="Calibri" pitchFamily="34" charset="0"/>
        </a:defRPr>
      </a:lvl7pPr>
      <a:lvl8pPr marL="1371600" algn="l" rtl="0" fontAlgn="base">
        <a:spcBef>
          <a:spcPct val="0"/>
        </a:spcBef>
        <a:spcAft>
          <a:spcPct val="0"/>
        </a:spcAft>
        <a:defRPr sz="3600">
          <a:solidFill>
            <a:schemeClr val="tx1"/>
          </a:solidFill>
          <a:latin typeface="Calibri" pitchFamily="34" charset="0"/>
        </a:defRPr>
      </a:lvl8pPr>
      <a:lvl9pPr marL="1828800" algn="l" rtl="0" fontAlgn="base">
        <a:spcBef>
          <a:spcPct val="0"/>
        </a:spcBef>
        <a:spcAft>
          <a:spcPct val="0"/>
        </a:spcAft>
        <a:defRPr sz="36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685800" y="762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4099" name="Rectangle 3"/>
          <p:cNvSpPr>
            <a:spLocks noGrp="1" noChangeArrowheads="1"/>
          </p:cNvSpPr>
          <p:nvPr>
            <p:ph type="body" idx="1"/>
          </p:nvPr>
        </p:nvSpPr>
        <p:spPr bwMode="auto">
          <a:xfrm>
            <a:off x="685800" y="914400"/>
            <a:ext cx="7772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9220"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000000"/>
                </a:solidFill>
                <a:latin typeface="Times New Roman" pitchFamily="18" charset="0"/>
              </a:defRPr>
            </a:lvl1pPr>
          </a:lstStyle>
          <a:p>
            <a:endParaRPr lang="en-US" altLang="en-US"/>
          </a:p>
        </p:txBody>
      </p:sp>
      <p:sp>
        <p:nvSpPr>
          <p:cNvPr id="9221"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000000"/>
                </a:solidFill>
                <a:latin typeface="Times New Roman" pitchFamily="18" charset="0"/>
              </a:defRPr>
            </a:lvl1pPr>
          </a:lstStyle>
          <a:p>
            <a:endParaRPr lang="en-US" altLang="en-US"/>
          </a:p>
        </p:txBody>
      </p:sp>
      <p:sp>
        <p:nvSpPr>
          <p:cNvPr id="9222"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00"/>
                </a:solidFill>
                <a:latin typeface="Times New Roman" pitchFamily="18" charset="0"/>
              </a:defRPr>
            </a:lvl1pPr>
          </a:lstStyle>
          <a:p>
            <a:fld id="{C843F9F3-0B87-4B08-B8CA-E3353597CD63}" type="slidenum">
              <a:rPr lang="en-US" altLang="en-US"/>
              <a:pPr/>
              <a:t>‹#›</a:t>
            </a:fld>
            <a:endParaRPr lang="en-US" altLang="en-US"/>
          </a:p>
        </p:txBody>
      </p:sp>
      <p:sp>
        <p:nvSpPr>
          <p:cNvPr id="4103" name="Line 7"/>
          <p:cNvSpPr>
            <a:spLocks noChangeShapeType="1"/>
          </p:cNvSpPr>
          <p:nvPr/>
        </p:nvSpPr>
        <p:spPr bwMode="auto">
          <a:xfrm>
            <a:off x="685800" y="838200"/>
            <a:ext cx="777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charset="0"/>
        </a:defRPr>
      </a:lvl2pPr>
      <a:lvl3pPr algn="l" rtl="0" eaLnBrk="0" fontAlgn="base" hangingPunct="0">
        <a:spcBef>
          <a:spcPct val="0"/>
        </a:spcBef>
        <a:spcAft>
          <a:spcPct val="0"/>
        </a:spcAft>
        <a:defRPr sz="3400">
          <a:solidFill>
            <a:schemeClr val="tx2"/>
          </a:solidFill>
          <a:latin typeface="Arial" charset="0"/>
        </a:defRPr>
      </a:lvl3pPr>
      <a:lvl4pPr algn="l" rtl="0" eaLnBrk="0" fontAlgn="base" hangingPunct="0">
        <a:spcBef>
          <a:spcPct val="0"/>
        </a:spcBef>
        <a:spcAft>
          <a:spcPct val="0"/>
        </a:spcAft>
        <a:defRPr sz="3400">
          <a:solidFill>
            <a:schemeClr val="tx2"/>
          </a:solidFill>
          <a:latin typeface="Arial" charset="0"/>
        </a:defRPr>
      </a:lvl4pPr>
      <a:lvl5pPr algn="l" rtl="0" eaLnBrk="0" fontAlgn="base" hangingPunct="0">
        <a:spcBef>
          <a:spcPct val="0"/>
        </a:spcBef>
        <a:spcAft>
          <a:spcPct val="0"/>
        </a:spcAft>
        <a:defRPr sz="3400">
          <a:solidFill>
            <a:schemeClr val="tx2"/>
          </a:solidFill>
          <a:latin typeface="Arial"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p:titleStyle>
    <p:body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electronics.howstuffworks.com/digital-camera.htm" TargetMode="External"/><Relationship Id="rId3" Type="http://schemas.openxmlformats.org/officeDocument/2006/relationships/image" Target="../media/image4.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 Id="rId3" Type="http://schemas.openxmlformats.org/officeDocument/2006/relationships/image" Target="../media/image5.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hyperlink" Target="http://www.axis.com/products/video/camera/progressive_scan.htm" TargetMode="External"/><Relationship Id="rId1" Type="http://schemas.openxmlformats.org/officeDocument/2006/relationships/slideLayout" Target="../slideLayouts/slideLayout2.xml"/><Relationship Id="rId2" Type="http://schemas.openxmlformats.org/officeDocument/2006/relationships/image" Target="../media/image7.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 Id="rId3" Type="http://schemas.openxmlformats.org/officeDocument/2006/relationships/hyperlink" Target="http://www.axis.com/products/video/camera/progressive_scan.ht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 Id="rId3" Type="http://schemas.openxmlformats.org/officeDocument/2006/relationships/hyperlink" Target="http://www.axis.com/products/video/camera/progressive_scan.ht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jpe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jpeg"/><Relationship Id="rId5" Type="http://schemas.openxmlformats.org/officeDocument/2006/relationships/image" Target="../media/image17.jpeg"/><Relationship Id="rId1" Type="http://schemas.openxmlformats.org/officeDocument/2006/relationships/slideLayout" Target="../slideLayouts/slideLayout2.xml"/><Relationship Id="rId2" Type="http://schemas.openxmlformats.org/officeDocument/2006/relationships/image" Target="../media/image1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jpe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3.jpe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23.jpe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23.jpe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jpeg"/><Relationship Id="rId3"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w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jpeg"/><Relationship Id="rId5" Type="http://schemas.openxmlformats.org/officeDocument/2006/relationships/image" Target="../media/image46.jpe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w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49.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2.w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3.wmf"/><Relationship Id="rId3" Type="http://schemas.openxmlformats.org/officeDocument/2006/relationships/image" Target="../media/image54.w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3.wmf"/><Relationship Id="rId3" Type="http://schemas.openxmlformats.org/officeDocument/2006/relationships/image" Target="../media/image55.wmf"/></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openxmlformats.org/officeDocument/2006/relationships/image" Target="../media/image63.png"/><Relationship Id="rId1" Type="http://schemas.openxmlformats.org/officeDocument/2006/relationships/slideLayout" Target="../slideLayouts/slideLayout18.xml"/><Relationship Id="rId2" Type="http://schemas.openxmlformats.org/officeDocument/2006/relationships/image" Target="../media/image53.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3" Type="http://schemas.openxmlformats.org/officeDocument/2006/relationships/image" Target="../media/image64.wmf"/><Relationship Id="rId4" Type="http://schemas.openxmlformats.org/officeDocument/2006/relationships/image" Target="../media/image65.wmf"/><Relationship Id="rId1" Type="http://schemas.openxmlformats.org/officeDocument/2006/relationships/slideLayout" Target="../slideLayouts/slideLayout18.xml"/><Relationship Id="rId2" Type="http://schemas.openxmlformats.org/officeDocument/2006/relationships/image" Target="../media/image53.w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3.wmf"/><Relationship Id="rId3" Type="http://schemas.openxmlformats.org/officeDocument/2006/relationships/image" Target="../media/image66.w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3.wmf"/><Relationship Id="rId3" Type="http://schemas.openxmlformats.org/officeDocument/2006/relationships/image" Target="../media/image67.w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3.wmf"/><Relationship Id="rId3" Type="http://schemas.openxmlformats.org/officeDocument/2006/relationships/image" Target="../media/image68.wmf"/></Relationships>
</file>

<file path=ppt/slides/_rels/slide54.xml.rels><?xml version="1.0" encoding="UTF-8" standalone="yes"?>
<Relationships xmlns="http://schemas.openxmlformats.org/package/2006/relationships"><Relationship Id="rId3" Type="http://schemas.openxmlformats.org/officeDocument/2006/relationships/image" Target="../media/image70.wmf"/><Relationship Id="rId4" Type="http://schemas.openxmlformats.org/officeDocument/2006/relationships/image" Target="../media/image71.png"/><Relationship Id="rId1" Type="http://schemas.openxmlformats.org/officeDocument/2006/relationships/slideLayout" Target="../slideLayouts/slideLayout18.xml"/><Relationship Id="rId2" Type="http://schemas.openxmlformats.org/officeDocument/2006/relationships/image" Target="../media/image69.wmf"/></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1" Type="http://schemas.openxmlformats.org/officeDocument/2006/relationships/slideLayout" Target="../slideLayouts/slideLayout39.xml"/><Relationship Id="rId2" Type="http://schemas.openxmlformats.org/officeDocument/2006/relationships/hyperlink" Target="http://en.wikipedia.org/wiki/Impossible_colors"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5.png"/></Relationships>
</file>

<file path=ppt/slides/_rels/slide58.xml.rels><?xml version="1.0" encoding="UTF-8" standalone="yes"?>
<Relationships xmlns="http://schemas.openxmlformats.org/package/2006/relationships"><Relationship Id="rId3" Type="http://schemas.openxmlformats.org/officeDocument/2006/relationships/image" Target="../media/image77.jpeg"/><Relationship Id="rId4"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 Id="rId3" Type="http://schemas.openxmlformats.org/officeDocument/2006/relationships/image" Target="../media/image79.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ltLang="en-US" smtClean="0"/>
              <a:t>Today’s class</a:t>
            </a:r>
          </a:p>
        </p:txBody>
      </p:sp>
      <p:sp>
        <p:nvSpPr>
          <p:cNvPr id="39939" name="Content Placeholder 2"/>
          <p:cNvSpPr>
            <a:spLocks noGrp="1"/>
          </p:cNvSpPr>
          <p:nvPr>
            <p:ph idx="1"/>
          </p:nvPr>
        </p:nvSpPr>
        <p:spPr/>
        <p:txBody>
          <a:bodyPr/>
          <a:lstStyle/>
          <a:p>
            <a:r>
              <a:rPr lang="en-US" altLang="en-US" smtClean="0"/>
              <a:t>Image Formatting</a:t>
            </a:r>
          </a:p>
          <a:p>
            <a:r>
              <a:rPr lang="en-US" altLang="en-US" smtClean="0"/>
              <a:t>Lighting’s life</a:t>
            </a:r>
          </a:p>
          <a:p>
            <a:r>
              <a:rPr lang="en-US" altLang="en-US" smtClean="0"/>
              <a:t>Color space</a:t>
            </a:r>
          </a:p>
          <a:p>
            <a:r>
              <a:rPr lang="en-US" altLang="en-US" smtClean="0"/>
              <a:t>Image in Matlab</a:t>
            </a:r>
          </a:p>
          <a:p>
            <a:endParaRPr lang="en-US" altLang="en-US"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altLang="en-US" smtClean="0"/>
              <a:t>A photon’s life choices</a:t>
            </a:r>
          </a:p>
        </p:txBody>
      </p:sp>
      <p:sp>
        <p:nvSpPr>
          <p:cNvPr id="49155" name="Content Placeholder 16"/>
          <p:cNvSpPr>
            <a:spLocks noGrp="1"/>
          </p:cNvSpPr>
          <p:nvPr>
            <p:ph idx="1"/>
          </p:nvPr>
        </p:nvSpPr>
        <p:spPr/>
        <p:txBody>
          <a:bodyPr/>
          <a:lstStyle/>
          <a:p>
            <a:pPr>
              <a:lnSpc>
                <a:spcPct val="90000"/>
              </a:lnSpc>
            </a:pPr>
            <a:r>
              <a:rPr lang="en-US" altLang="en-US" smtClean="0">
                <a:solidFill>
                  <a:srgbClr val="A6A6A6"/>
                </a:solidFill>
              </a:rPr>
              <a:t>Absorption</a:t>
            </a:r>
          </a:p>
          <a:p>
            <a:pPr>
              <a:lnSpc>
                <a:spcPct val="90000"/>
              </a:lnSpc>
            </a:pPr>
            <a:r>
              <a:rPr lang="en-US" altLang="en-US" smtClean="0">
                <a:solidFill>
                  <a:srgbClr val="A6A6A6"/>
                </a:solidFill>
              </a:rPr>
              <a:t>Diffusion</a:t>
            </a:r>
          </a:p>
          <a:p>
            <a:pPr>
              <a:lnSpc>
                <a:spcPct val="90000"/>
              </a:lnSpc>
            </a:pPr>
            <a:r>
              <a:rPr lang="en-US" altLang="en-US" smtClean="0">
                <a:solidFill>
                  <a:srgbClr val="A6A6A6"/>
                </a:solidFill>
              </a:rPr>
              <a:t>Reflection</a:t>
            </a:r>
          </a:p>
          <a:p>
            <a:pPr>
              <a:lnSpc>
                <a:spcPct val="90000"/>
              </a:lnSpc>
            </a:pPr>
            <a:r>
              <a:rPr lang="en-US" altLang="en-US" smtClean="0">
                <a:solidFill>
                  <a:srgbClr val="A6A6A6"/>
                </a:solidFill>
              </a:rPr>
              <a:t>Transparency</a:t>
            </a:r>
          </a:p>
          <a:p>
            <a:pPr>
              <a:lnSpc>
                <a:spcPct val="90000"/>
              </a:lnSpc>
            </a:pPr>
            <a:r>
              <a:rPr lang="en-US" altLang="en-US" smtClean="0">
                <a:solidFill>
                  <a:srgbClr val="A6A6A6"/>
                </a:solidFill>
              </a:rPr>
              <a:t>Refraction</a:t>
            </a:r>
          </a:p>
          <a:p>
            <a:pPr>
              <a:lnSpc>
                <a:spcPct val="90000"/>
              </a:lnSpc>
            </a:pPr>
            <a:r>
              <a:rPr lang="en-US" altLang="en-US" smtClean="0">
                <a:solidFill>
                  <a:srgbClr val="A6A6A6"/>
                </a:solidFill>
              </a:rPr>
              <a:t>Fluorescence</a:t>
            </a:r>
          </a:p>
          <a:p>
            <a:pPr>
              <a:lnSpc>
                <a:spcPct val="90000"/>
              </a:lnSpc>
            </a:pPr>
            <a:r>
              <a:rPr lang="en-US" altLang="en-US" b="1" smtClean="0"/>
              <a:t>Subsurface scattering</a:t>
            </a:r>
          </a:p>
          <a:p>
            <a:pPr>
              <a:lnSpc>
                <a:spcPct val="90000"/>
              </a:lnSpc>
            </a:pPr>
            <a:r>
              <a:rPr lang="en-US" altLang="en-US" smtClean="0">
                <a:solidFill>
                  <a:srgbClr val="A6A6A6"/>
                </a:solidFill>
              </a:rPr>
              <a:t>Phosphorescence</a:t>
            </a:r>
          </a:p>
          <a:p>
            <a:pPr>
              <a:lnSpc>
                <a:spcPct val="90000"/>
              </a:lnSpc>
            </a:pPr>
            <a:r>
              <a:rPr lang="en-US" altLang="en-US" smtClean="0">
                <a:solidFill>
                  <a:srgbClr val="A6A6A6"/>
                </a:solidFill>
              </a:rPr>
              <a:t>Interreflection</a:t>
            </a:r>
          </a:p>
          <a:p>
            <a:pPr>
              <a:lnSpc>
                <a:spcPct val="90000"/>
              </a:lnSpc>
            </a:pPr>
            <a:endParaRPr lang="en-US" altLang="en-US" smtClean="0"/>
          </a:p>
          <a:p>
            <a:pPr>
              <a:lnSpc>
                <a:spcPct val="90000"/>
              </a:lnSpc>
            </a:pPr>
            <a:endParaRPr lang="en-US" altLang="en-US" smtClean="0"/>
          </a:p>
          <a:p>
            <a:pPr>
              <a:lnSpc>
                <a:spcPct val="90000"/>
              </a:lnSpc>
            </a:pPr>
            <a:endParaRPr lang="en-US" altLang="en-US" smtClean="0"/>
          </a:p>
        </p:txBody>
      </p:sp>
      <p:cxnSp>
        <p:nvCxnSpPr>
          <p:cNvPr id="21" name="Straight Connector 20"/>
          <p:cNvCxnSpPr/>
          <p:nvPr/>
        </p:nvCxnSpPr>
        <p:spPr>
          <a:xfrm>
            <a:off x="5029200" y="4543425"/>
            <a:ext cx="2500313"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7886700" y="2206625"/>
            <a:ext cx="476250" cy="47625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itchFamily="34" charset="0"/>
              <a:buChar char="•"/>
              <a:defRPr sz="2800">
                <a:solidFill>
                  <a:schemeClr val="tx1"/>
                </a:solidFill>
                <a:latin typeface="Calibri" pitchFamily="34" charset="0"/>
              </a:defRPr>
            </a:lvl1pPr>
            <a:lvl2pPr marL="742950" indent="-285750">
              <a:spcBef>
                <a:spcPct val="20000"/>
              </a:spcBef>
              <a:buFont typeface="Arial" pitchFamily="34" charset="0"/>
              <a:buChar char="–"/>
              <a:defRPr sz="2400">
                <a:solidFill>
                  <a:schemeClr val="tx1"/>
                </a:solidFill>
                <a:latin typeface="Calibri" pitchFamily="34" charset="0"/>
              </a:defRPr>
            </a:lvl2pPr>
            <a:lvl3pPr marL="1143000" indent="-228600">
              <a:spcBef>
                <a:spcPct val="20000"/>
              </a:spcBef>
              <a:buFont typeface="Arial" pitchFamily="34" charset="0"/>
              <a:buChar char="•"/>
              <a:defRPr sz="20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endParaRPr lang="en-US" altLang="en-US" sz="1800">
              <a:solidFill>
                <a:srgbClr val="FFFFFF"/>
              </a:solidFill>
              <a:cs typeface="Arial" pitchFamily="34" charset="0"/>
            </a:endParaRPr>
          </a:p>
        </p:txBody>
      </p:sp>
      <p:cxnSp>
        <p:nvCxnSpPr>
          <p:cNvPr id="23" name="Straight Arrow Connector 22"/>
          <p:cNvCxnSpPr>
            <a:stCxn id="22" idx="3"/>
          </p:cNvCxnSpPr>
          <p:nvPr/>
        </p:nvCxnSpPr>
        <p:spPr>
          <a:xfrm rot="5400000">
            <a:off x="6279356" y="2791619"/>
            <a:ext cx="1855788" cy="1498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159" name="TextBox 23"/>
          <p:cNvSpPr txBox="1">
            <a:spLocks noChangeArrowheads="1"/>
          </p:cNvSpPr>
          <p:nvPr/>
        </p:nvSpPr>
        <p:spPr bwMode="auto">
          <a:xfrm>
            <a:off x="7180263" y="2563813"/>
            <a:ext cx="468312"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2800">
                <a:solidFill>
                  <a:schemeClr val="tx1"/>
                </a:solidFill>
                <a:latin typeface="Calibri" pitchFamily="34" charset="0"/>
              </a:defRPr>
            </a:lvl1pPr>
            <a:lvl2pPr marL="742950" indent="-285750">
              <a:spcBef>
                <a:spcPct val="20000"/>
              </a:spcBef>
              <a:buFont typeface="Arial" pitchFamily="34" charset="0"/>
              <a:buChar char="–"/>
              <a:defRPr sz="2400">
                <a:solidFill>
                  <a:schemeClr val="tx1"/>
                </a:solidFill>
                <a:latin typeface="Calibri" pitchFamily="34" charset="0"/>
              </a:defRPr>
            </a:lvl2pPr>
            <a:lvl3pPr marL="1143000" indent="-228600">
              <a:spcBef>
                <a:spcPct val="20000"/>
              </a:spcBef>
              <a:buFont typeface="Arial" pitchFamily="34" charset="0"/>
              <a:buChar char="•"/>
              <a:defRPr sz="20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l-GR" altLang="en-US" sz="1800">
                <a:solidFill>
                  <a:srgbClr val="000000"/>
                </a:solidFill>
                <a:latin typeface="Arial" pitchFamily="34" charset="0"/>
              </a:rPr>
              <a:t>λ</a:t>
            </a:r>
            <a:endParaRPr lang="en-US" altLang="en-US" sz="1800">
              <a:solidFill>
                <a:srgbClr val="000000"/>
              </a:solidFill>
              <a:latin typeface="Arial" pitchFamily="34" charset="0"/>
            </a:endParaRPr>
          </a:p>
        </p:txBody>
      </p:sp>
      <p:sp>
        <p:nvSpPr>
          <p:cNvPr id="49160" name="TextBox 25"/>
          <p:cNvSpPr txBox="1">
            <a:spLocks noChangeArrowheads="1"/>
          </p:cNvSpPr>
          <p:nvPr/>
        </p:nvSpPr>
        <p:spPr bwMode="auto">
          <a:xfrm>
            <a:off x="7469188" y="1828800"/>
            <a:ext cx="1370012"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2800">
                <a:solidFill>
                  <a:schemeClr val="tx1"/>
                </a:solidFill>
                <a:latin typeface="Calibri" pitchFamily="34" charset="0"/>
              </a:defRPr>
            </a:lvl1pPr>
            <a:lvl2pPr marL="742950" indent="-285750">
              <a:spcBef>
                <a:spcPct val="20000"/>
              </a:spcBef>
              <a:buFont typeface="Arial" pitchFamily="34" charset="0"/>
              <a:buChar char="–"/>
              <a:defRPr sz="2400">
                <a:solidFill>
                  <a:schemeClr val="tx1"/>
                </a:solidFill>
                <a:latin typeface="Calibri" pitchFamily="34" charset="0"/>
              </a:defRPr>
            </a:lvl2pPr>
            <a:lvl3pPr marL="1143000" indent="-228600">
              <a:spcBef>
                <a:spcPct val="20000"/>
              </a:spcBef>
              <a:buFont typeface="Arial" pitchFamily="34" charset="0"/>
              <a:buChar char="•"/>
              <a:defRPr sz="20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en-US" sz="1800">
                <a:solidFill>
                  <a:srgbClr val="000000"/>
                </a:solidFill>
                <a:latin typeface="Arial" pitchFamily="34" charset="0"/>
              </a:rPr>
              <a:t>light source</a:t>
            </a:r>
          </a:p>
        </p:txBody>
      </p:sp>
      <p:cxnSp>
        <p:nvCxnSpPr>
          <p:cNvPr id="28" name="Straight Arrow Connector 27"/>
          <p:cNvCxnSpPr/>
          <p:nvPr/>
        </p:nvCxnSpPr>
        <p:spPr>
          <a:xfrm rot="16200000" flipV="1">
            <a:off x="5717381" y="3909220"/>
            <a:ext cx="714375" cy="595312"/>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rot="10800000">
            <a:off x="4953000" y="4191000"/>
            <a:ext cx="952500" cy="357188"/>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6629400" y="4191000"/>
            <a:ext cx="952500" cy="357188"/>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US" altLang="en-US" smtClean="0"/>
              <a:t>A photon’s life choices</a:t>
            </a:r>
          </a:p>
        </p:txBody>
      </p:sp>
      <p:sp>
        <p:nvSpPr>
          <p:cNvPr id="50179" name="Content Placeholder 16"/>
          <p:cNvSpPr>
            <a:spLocks noGrp="1"/>
          </p:cNvSpPr>
          <p:nvPr>
            <p:ph idx="1"/>
          </p:nvPr>
        </p:nvSpPr>
        <p:spPr/>
        <p:txBody>
          <a:bodyPr/>
          <a:lstStyle/>
          <a:p>
            <a:pPr>
              <a:lnSpc>
                <a:spcPct val="90000"/>
              </a:lnSpc>
            </a:pPr>
            <a:r>
              <a:rPr lang="en-US" altLang="en-US" dirty="0" smtClean="0">
                <a:solidFill>
                  <a:srgbClr val="A6A6A6"/>
                </a:solidFill>
              </a:rPr>
              <a:t>Absorption</a:t>
            </a:r>
          </a:p>
          <a:p>
            <a:pPr>
              <a:lnSpc>
                <a:spcPct val="90000"/>
              </a:lnSpc>
            </a:pPr>
            <a:r>
              <a:rPr lang="en-US" altLang="en-US" dirty="0" smtClean="0">
                <a:solidFill>
                  <a:srgbClr val="A6A6A6"/>
                </a:solidFill>
              </a:rPr>
              <a:t>Diffusion</a:t>
            </a:r>
          </a:p>
          <a:p>
            <a:pPr>
              <a:lnSpc>
                <a:spcPct val="90000"/>
              </a:lnSpc>
            </a:pPr>
            <a:r>
              <a:rPr lang="en-US" altLang="en-US" dirty="0" smtClean="0">
                <a:solidFill>
                  <a:srgbClr val="A6A6A6"/>
                </a:solidFill>
              </a:rPr>
              <a:t>Reflection</a:t>
            </a:r>
          </a:p>
          <a:p>
            <a:pPr>
              <a:lnSpc>
                <a:spcPct val="90000"/>
              </a:lnSpc>
            </a:pPr>
            <a:r>
              <a:rPr lang="en-US" altLang="en-US" dirty="0" smtClean="0">
                <a:solidFill>
                  <a:srgbClr val="A6A6A6"/>
                </a:solidFill>
              </a:rPr>
              <a:t>Transparency</a:t>
            </a:r>
          </a:p>
          <a:p>
            <a:pPr>
              <a:lnSpc>
                <a:spcPct val="90000"/>
              </a:lnSpc>
            </a:pPr>
            <a:r>
              <a:rPr lang="en-US" altLang="en-US" dirty="0" smtClean="0">
                <a:solidFill>
                  <a:srgbClr val="A6A6A6"/>
                </a:solidFill>
              </a:rPr>
              <a:t>Refraction</a:t>
            </a:r>
          </a:p>
          <a:p>
            <a:pPr>
              <a:lnSpc>
                <a:spcPct val="90000"/>
              </a:lnSpc>
            </a:pPr>
            <a:r>
              <a:rPr lang="en-US" altLang="en-US" dirty="0" smtClean="0">
                <a:solidFill>
                  <a:srgbClr val="A6A6A6"/>
                </a:solidFill>
              </a:rPr>
              <a:t>Fluorescence</a:t>
            </a:r>
          </a:p>
          <a:p>
            <a:pPr>
              <a:lnSpc>
                <a:spcPct val="90000"/>
              </a:lnSpc>
            </a:pPr>
            <a:r>
              <a:rPr lang="en-US" altLang="en-US" dirty="0" smtClean="0">
                <a:solidFill>
                  <a:srgbClr val="A6A6A6"/>
                </a:solidFill>
              </a:rPr>
              <a:t>Subsurface scattering</a:t>
            </a:r>
          </a:p>
          <a:p>
            <a:pPr>
              <a:lnSpc>
                <a:spcPct val="90000"/>
              </a:lnSpc>
            </a:pPr>
            <a:r>
              <a:rPr lang="en-US" altLang="en-US" b="1" dirty="0" smtClean="0"/>
              <a:t>Phosphorescence</a:t>
            </a:r>
          </a:p>
          <a:p>
            <a:pPr>
              <a:lnSpc>
                <a:spcPct val="90000"/>
              </a:lnSpc>
            </a:pPr>
            <a:r>
              <a:rPr lang="en-US" altLang="en-US" dirty="0" err="1" smtClean="0">
                <a:solidFill>
                  <a:srgbClr val="A6A6A6"/>
                </a:solidFill>
              </a:rPr>
              <a:t>Interreflection</a:t>
            </a:r>
            <a:endParaRPr lang="en-US" altLang="en-US" dirty="0" smtClean="0">
              <a:solidFill>
                <a:srgbClr val="A6A6A6"/>
              </a:solidFill>
            </a:endParaRPr>
          </a:p>
          <a:p>
            <a:pPr>
              <a:lnSpc>
                <a:spcPct val="90000"/>
              </a:lnSpc>
            </a:pPr>
            <a:endParaRPr lang="en-US" altLang="en-US" dirty="0" smtClean="0"/>
          </a:p>
          <a:p>
            <a:pPr>
              <a:lnSpc>
                <a:spcPct val="90000"/>
              </a:lnSpc>
            </a:pPr>
            <a:endParaRPr lang="en-US" altLang="en-US" dirty="0" smtClean="0"/>
          </a:p>
          <a:p>
            <a:pPr>
              <a:lnSpc>
                <a:spcPct val="90000"/>
              </a:lnSpc>
            </a:pPr>
            <a:endParaRPr lang="en-US" altLang="en-US" dirty="0" smtClean="0"/>
          </a:p>
        </p:txBody>
      </p:sp>
      <p:cxnSp>
        <p:nvCxnSpPr>
          <p:cNvPr id="21" name="Straight Connector 20"/>
          <p:cNvCxnSpPr/>
          <p:nvPr/>
        </p:nvCxnSpPr>
        <p:spPr>
          <a:xfrm>
            <a:off x="5029200" y="4543425"/>
            <a:ext cx="2500313"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7886700" y="2206625"/>
            <a:ext cx="476250" cy="47625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itchFamily="34" charset="0"/>
              <a:buChar char="•"/>
              <a:defRPr sz="2800">
                <a:solidFill>
                  <a:schemeClr val="tx1"/>
                </a:solidFill>
                <a:latin typeface="Calibri" pitchFamily="34" charset="0"/>
              </a:defRPr>
            </a:lvl1pPr>
            <a:lvl2pPr marL="742950" indent="-285750">
              <a:spcBef>
                <a:spcPct val="20000"/>
              </a:spcBef>
              <a:buFont typeface="Arial" pitchFamily="34" charset="0"/>
              <a:buChar char="–"/>
              <a:defRPr sz="2400">
                <a:solidFill>
                  <a:schemeClr val="tx1"/>
                </a:solidFill>
                <a:latin typeface="Calibri" pitchFamily="34" charset="0"/>
              </a:defRPr>
            </a:lvl2pPr>
            <a:lvl3pPr marL="1143000" indent="-228600">
              <a:spcBef>
                <a:spcPct val="20000"/>
              </a:spcBef>
              <a:buFont typeface="Arial" pitchFamily="34" charset="0"/>
              <a:buChar char="•"/>
              <a:defRPr sz="20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endParaRPr lang="en-US" altLang="en-US" sz="1800">
              <a:solidFill>
                <a:srgbClr val="FFFFFF"/>
              </a:solidFill>
              <a:cs typeface="Arial" pitchFamily="34" charset="0"/>
            </a:endParaRPr>
          </a:p>
        </p:txBody>
      </p:sp>
      <p:cxnSp>
        <p:nvCxnSpPr>
          <p:cNvPr id="23" name="Straight Arrow Connector 22"/>
          <p:cNvCxnSpPr>
            <a:stCxn id="22" idx="3"/>
          </p:cNvCxnSpPr>
          <p:nvPr/>
        </p:nvCxnSpPr>
        <p:spPr>
          <a:xfrm rot="5400000">
            <a:off x="6279356" y="2791619"/>
            <a:ext cx="1855788" cy="1498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0183" name="TextBox 23"/>
          <p:cNvSpPr txBox="1">
            <a:spLocks noChangeArrowheads="1"/>
          </p:cNvSpPr>
          <p:nvPr/>
        </p:nvSpPr>
        <p:spPr bwMode="auto">
          <a:xfrm>
            <a:off x="7261225" y="2563813"/>
            <a:ext cx="511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2800">
                <a:solidFill>
                  <a:schemeClr val="tx1"/>
                </a:solidFill>
                <a:latin typeface="Calibri" pitchFamily="34" charset="0"/>
              </a:defRPr>
            </a:lvl1pPr>
            <a:lvl2pPr marL="742950" indent="-285750">
              <a:spcBef>
                <a:spcPct val="20000"/>
              </a:spcBef>
              <a:buFont typeface="Arial" pitchFamily="34" charset="0"/>
              <a:buChar char="–"/>
              <a:defRPr sz="2400">
                <a:solidFill>
                  <a:schemeClr val="tx1"/>
                </a:solidFill>
                <a:latin typeface="Calibri" pitchFamily="34" charset="0"/>
              </a:defRPr>
            </a:lvl2pPr>
            <a:lvl3pPr marL="1143000" indent="-228600">
              <a:spcBef>
                <a:spcPct val="20000"/>
              </a:spcBef>
              <a:buFont typeface="Arial" pitchFamily="34" charset="0"/>
              <a:buChar char="•"/>
              <a:defRPr sz="20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en-US" sz="1800">
                <a:solidFill>
                  <a:srgbClr val="000000"/>
                </a:solidFill>
                <a:latin typeface="Arial" pitchFamily="34" charset="0"/>
              </a:rPr>
              <a:t>t=1</a:t>
            </a:r>
          </a:p>
        </p:txBody>
      </p:sp>
      <p:sp>
        <p:nvSpPr>
          <p:cNvPr id="50184" name="TextBox 25"/>
          <p:cNvSpPr txBox="1">
            <a:spLocks noChangeArrowheads="1"/>
          </p:cNvSpPr>
          <p:nvPr/>
        </p:nvSpPr>
        <p:spPr bwMode="auto">
          <a:xfrm>
            <a:off x="7469188" y="1828800"/>
            <a:ext cx="1370012"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2800">
                <a:solidFill>
                  <a:schemeClr val="tx1"/>
                </a:solidFill>
                <a:latin typeface="Calibri" pitchFamily="34" charset="0"/>
              </a:defRPr>
            </a:lvl1pPr>
            <a:lvl2pPr marL="742950" indent="-285750">
              <a:spcBef>
                <a:spcPct val="20000"/>
              </a:spcBef>
              <a:buFont typeface="Arial" pitchFamily="34" charset="0"/>
              <a:buChar char="–"/>
              <a:defRPr sz="2400">
                <a:solidFill>
                  <a:schemeClr val="tx1"/>
                </a:solidFill>
                <a:latin typeface="Calibri" pitchFamily="34" charset="0"/>
              </a:defRPr>
            </a:lvl2pPr>
            <a:lvl3pPr marL="1143000" indent="-228600">
              <a:spcBef>
                <a:spcPct val="20000"/>
              </a:spcBef>
              <a:buFont typeface="Arial" pitchFamily="34" charset="0"/>
              <a:buChar char="•"/>
              <a:defRPr sz="20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en-US" sz="1800">
                <a:solidFill>
                  <a:srgbClr val="000000"/>
                </a:solidFill>
                <a:latin typeface="Arial" pitchFamily="34" charset="0"/>
              </a:rPr>
              <a:t>light source</a:t>
            </a:r>
          </a:p>
        </p:txBody>
      </p:sp>
      <p:cxnSp>
        <p:nvCxnSpPr>
          <p:cNvPr id="28" name="Straight Arrow Connector 27"/>
          <p:cNvCxnSpPr/>
          <p:nvPr/>
        </p:nvCxnSpPr>
        <p:spPr>
          <a:xfrm rot="16200000" flipV="1">
            <a:off x="5760244" y="3848894"/>
            <a:ext cx="714375" cy="595313"/>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rot="10800000">
            <a:off x="5462588" y="4146550"/>
            <a:ext cx="952500" cy="357188"/>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6408738" y="4146550"/>
            <a:ext cx="952500" cy="357188"/>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0188" name="TextBox 38"/>
          <p:cNvSpPr txBox="1">
            <a:spLocks noChangeArrowheads="1"/>
          </p:cNvSpPr>
          <p:nvPr/>
        </p:nvSpPr>
        <p:spPr bwMode="auto">
          <a:xfrm>
            <a:off x="5867400" y="3429000"/>
            <a:ext cx="511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2800">
                <a:solidFill>
                  <a:schemeClr val="tx1"/>
                </a:solidFill>
                <a:latin typeface="Calibri" pitchFamily="34" charset="0"/>
              </a:defRPr>
            </a:lvl1pPr>
            <a:lvl2pPr marL="742950" indent="-285750">
              <a:spcBef>
                <a:spcPct val="20000"/>
              </a:spcBef>
              <a:buFont typeface="Arial" pitchFamily="34" charset="0"/>
              <a:buChar char="–"/>
              <a:defRPr sz="2400">
                <a:solidFill>
                  <a:schemeClr val="tx1"/>
                </a:solidFill>
                <a:latin typeface="Calibri" pitchFamily="34" charset="0"/>
              </a:defRPr>
            </a:lvl2pPr>
            <a:lvl3pPr marL="1143000" indent="-228600">
              <a:spcBef>
                <a:spcPct val="20000"/>
              </a:spcBef>
              <a:buFont typeface="Arial" pitchFamily="34" charset="0"/>
              <a:buChar char="•"/>
              <a:defRPr sz="20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en-US" sz="1800">
                <a:solidFill>
                  <a:srgbClr val="000000"/>
                </a:solidFill>
                <a:latin typeface="Arial" pitchFamily="34" charset="0"/>
              </a:rPr>
              <a:t>t=n</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altLang="en-US" smtClean="0"/>
              <a:t>A photon’s life choices</a:t>
            </a:r>
          </a:p>
        </p:txBody>
      </p:sp>
      <p:sp>
        <p:nvSpPr>
          <p:cNvPr id="51203" name="Content Placeholder 16"/>
          <p:cNvSpPr>
            <a:spLocks noGrp="1"/>
          </p:cNvSpPr>
          <p:nvPr>
            <p:ph idx="1"/>
          </p:nvPr>
        </p:nvSpPr>
        <p:spPr/>
        <p:txBody>
          <a:bodyPr/>
          <a:lstStyle/>
          <a:p>
            <a:pPr>
              <a:lnSpc>
                <a:spcPct val="90000"/>
              </a:lnSpc>
            </a:pPr>
            <a:r>
              <a:rPr lang="en-US" altLang="en-US" smtClean="0">
                <a:solidFill>
                  <a:srgbClr val="A6A6A6"/>
                </a:solidFill>
              </a:rPr>
              <a:t>Absorption</a:t>
            </a:r>
          </a:p>
          <a:p>
            <a:pPr>
              <a:lnSpc>
                <a:spcPct val="90000"/>
              </a:lnSpc>
            </a:pPr>
            <a:r>
              <a:rPr lang="en-US" altLang="en-US" smtClean="0">
                <a:solidFill>
                  <a:srgbClr val="A6A6A6"/>
                </a:solidFill>
              </a:rPr>
              <a:t>Diffusion</a:t>
            </a:r>
          </a:p>
          <a:p>
            <a:pPr>
              <a:lnSpc>
                <a:spcPct val="90000"/>
              </a:lnSpc>
            </a:pPr>
            <a:r>
              <a:rPr lang="en-US" altLang="en-US" smtClean="0">
                <a:solidFill>
                  <a:srgbClr val="A6A6A6"/>
                </a:solidFill>
              </a:rPr>
              <a:t>Reflection</a:t>
            </a:r>
          </a:p>
          <a:p>
            <a:pPr>
              <a:lnSpc>
                <a:spcPct val="90000"/>
              </a:lnSpc>
            </a:pPr>
            <a:r>
              <a:rPr lang="en-US" altLang="en-US" smtClean="0">
                <a:solidFill>
                  <a:srgbClr val="A6A6A6"/>
                </a:solidFill>
              </a:rPr>
              <a:t>Transparency</a:t>
            </a:r>
          </a:p>
          <a:p>
            <a:pPr>
              <a:lnSpc>
                <a:spcPct val="90000"/>
              </a:lnSpc>
            </a:pPr>
            <a:r>
              <a:rPr lang="en-US" altLang="en-US" smtClean="0">
                <a:solidFill>
                  <a:srgbClr val="A6A6A6"/>
                </a:solidFill>
              </a:rPr>
              <a:t>Refraction</a:t>
            </a:r>
          </a:p>
          <a:p>
            <a:pPr>
              <a:lnSpc>
                <a:spcPct val="90000"/>
              </a:lnSpc>
            </a:pPr>
            <a:r>
              <a:rPr lang="en-US" altLang="en-US" smtClean="0">
                <a:solidFill>
                  <a:srgbClr val="A6A6A6"/>
                </a:solidFill>
              </a:rPr>
              <a:t>Fluorescence</a:t>
            </a:r>
          </a:p>
          <a:p>
            <a:pPr>
              <a:lnSpc>
                <a:spcPct val="90000"/>
              </a:lnSpc>
            </a:pPr>
            <a:r>
              <a:rPr lang="en-US" altLang="en-US" smtClean="0">
                <a:solidFill>
                  <a:srgbClr val="A6A6A6"/>
                </a:solidFill>
              </a:rPr>
              <a:t>Subsurface scattering</a:t>
            </a:r>
          </a:p>
          <a:p>
            <a:pPr>
              <a:lnSpc>
                <a:spcPct val="90000"/>
              </a:lnSpc>
            </a:pPr>
            <a:r>
              <a:rPr lang="en-US" altLang="en-US" smtClean="0">
                <a:solidFill>
                  <a:srgbClr val="A6A6A6"/>
                </a:solidFill>
              </a:rPr>
              <a:t>Phosphorescence</a:t>
            </a:r>
          </a:p>
          <a:p>
            <a:pPr>
              <a:lnSpc>
                <a:spcPct val="90000"/>
              </a:lnSpc>
            </a:pPr>
            <a:r>
              <a:rPr lang="en-US" altLang="en-US" b="1" smtClean="0"/>
              <a:t>Interreflection</a:t>
            </a:r>
          </a:p>
          <a:p>
            <a:pPr>
              <a:lnSpc>
                <a:spcPct val="90000"/>
              </a:lnSpc>
            </a:pPr>
            <a:endParaRPr lang="en-US" altLang="en-US" smtClean="0"/>
          </a:p>
          <a:p>
            <a:pPr>
              <a:lnSpc>
                <a:spcPct val="90000"/>
              </a:lnSpc>
            </a:pPr>
            <a:endParaRPr lang="en-US" altLang="en-US" smtClean="0"/>
          </a:p>
          <a:p>
            <a:pPr>
              <a:lnSpc>
                <a:spcPct val="90000"/>
              </a:lnSpc>
            </a:pPr>
            <a:endParaRPr lang="en-US" altLang="en-US" smtClean="0"/>
          </a:p>
        </p:txBody>
      </p:sp>
      <p:cxnSp>
        <p:nvCxnSpPr>
          <p:cNvPr id="21" name="Straight Connector 20"/>
          <p:cNvCxnSpPr/>
          <p:nvPr/>
        </p:nvCxnSpPr>
        <p:spPr>
          <a:xfrm>
            <a:off x="5029200" y="4543425"/>
            <a:ext cx="2500313"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7886700" y="2206625"/>
            <a:ext cx="476250" cy="47625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itchFamily="34" charset="0"/>
              <a:buChar char="•"/>
              <a:defRPr sz="2800">
                <a:solidFill>
                  <a:schemeClr val="tx1"/>
                </a:solidFill>
                <a:latin typeface="Calibri" pitchFamily="34" charset="0"/>
              </a:defRPr>
            </a:lvl1pPr>
            <a:lvl2pPr marL="742950" indent="-285750">
              <a:spcBef>
                <a:spcPct val="20000"/>
              </a:spcBef>
              <a:buFont typeface="Arial" pitchFamily="34" charset="0"/>
              <a:buChar char="–"/>
              <a:defRPr sz="2400">
                <a:solidFill>
                  <a:schemeClr val="tx1"/>
                </a:solidFill>
                <a:latin typeface="Calibri" pitchFamily="34" charset="0"/>
              </a:defRPr>
            </a:lvl2pPr>
            <a:lvl3pPr marL="1143000" indent="-228600">
              <a:spcBef>
                <a:spcPct val="20000"/>
              </a:spcBef>
              <a:buFont typeface="Arial" pitchFamily="34" charset="0"/>
              <a:buChar char="•"/>
              <a:defRPr sz="20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endParaRPr lang="en-US" altLang="en-US" sz="1800">
              <a:solidFill>
                <a:srgbClr val="FFFFFF"/>
              </a:solidFill>
              <a:cs typeface="Arial" pitchFamily="34" charset="0"/>
            </a:endParaRPr>
          </a:p>
        </p:txBody>
      </p:sp>
      <p:cxnSp>
        <p:nvCxnSpPr>
          <p:cNvPr id="23" name="Straight Arrow Connector 22"/>
          <p:cNvCxnSpPr>
            <a:stCxn id="22" idx="3"/>
          </p:cNvCxnSpPr>
          <p:nvPr/>
        </p:nvCxnSpPr>
        <p:spPr>
          <a:xfrm rot="5400000">
            <a:off x="6279356" y="2791619"/>
            <a:ext cx="1855788" cy="1498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1207" name="TextBox 23"/>
          <p:cNvSpPr txBox="1">
            <a:spLocks noChangeArrowheads="1"/>
          </p:cNvSpPr>
          <p:nvPr/>
        </p:nvSpPr>
        <p:spPr bwMode="auto">
          <a:xfrm>
            <a:off x="7180263" y="2563813"/>
            <a:ext cx="468312"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2800">
                <a:solidFill>
                  <a:schemeClr val="tx1"/>
                </a:solidFill>
                <a:latin typeface="Calibri" pitchFamily="34" charset="0"/>
              </a:defRPr>
            </a:lvl1pPr>
            <a:lvl2pPr marL="742950" indent="-285750">
              <a:spcBef>
                <a:spcPct val="20000"/>
              </a:spcBef>
              <a:buFont typeface="Arial" pitchFamily="34" charset="0"/>
              <a:buChar char="–"/>
              <a:defRPr sz="2400">
                <a:solidFill>
                  <a:schemeClr val="tx1"/>
                </a:solidFill>
                <a:latin typeface="Calibri" pitchFamily="34" charset="0"/>
              </a:defRPr>
            </a:lvl2pPr>
            <a:lvl3pPr marL="1143000" indent="-228600">
              <a:spcBef>
                <a:spcPct val="20000"/>
              </a:spcBef>
              <a:buFont typeface="Arial" pitchFamily="34" charset="0"/>
              <a:buChar char="•"/>
              <a:defRPr sz="20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l-GR" altLang="en-US" sz="1800">
                <a:solidFill>
                  <a:srgbClr val="000000"/>
                </a:solidFill>
                <a:latin typeface="Arial" pitchFamily="34" charset="0"/>
              </a:rPr>
              <a:t>λ</a:t>
            </a:r>
            <a:endParaRPr lang="en-US" altLang="en-US" sz="1800">
              <a:solidFill>
                <a:srgbClr val="000000"/>
              </a:solidFill>
              <a:latin typeface="Arial" pitchFamily="34" charset="0"/>
            </a:endParaRPr>
          </a:p>
        </p:txBody>
      </p:sp>
      <p:sp>
        <p:nvSpPr>
          <p:cNvPr id="51208" name="TextBox 25"/>
          <p:cNvSpPr txBox="1">
            <a:spLocks noChangeArrowheads="1"/>
          </p:cNvSpPr>
          <p:nvPr/>
        </p:nvSpPr>
        <p:spPr bwMode="auto">
          <a:xfrm>
            <a:off x="7469188" y="1828800"/>
            <a:ext cx="1370012"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2800">
                <a:solidFill>
                  <a:schemeClr val="tx1"/>
                </a:solidFill>
                <a:latin typeface="Calibri" pitchFamily="34" charset="0"/>
              </a:defRPr>
            </a:lvl1pPr>
            <a:lvl2pPr marL="742950" indent="-285750">
              <a:spcBef>
                <a:spcPct val="20000"/>
              </a:spcBef>
              <a:buFont typeface="Arial" pitchFamily="34" charset="0"/>
              <a:buChar char="–"/>
              <a:defRPr sz="2400">
                <a:solidFill>
                  <a:schemeClr val="tx1"/>
                </a:solidFill>
                <a:latin typeface="Calibri" pitchFamily="34" charset="0"/>
              </a:defRPr>
            </a:lvl2pPr>
            <a:lvl3pPr marL="1143000" indent="-228600">
              <a:spcBef>
                <a:spcPct val="20000"/>
              </a:spcBef>
              <a:buFont typeface="Arial" pitchFamily="34" charset="0"/>
              <a:buChar char="•"/>
              <a:defRPr sz="20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en-US" sz="1800">
                <a:solidFill>
                  <a:srgbClr val="000000"/>
                </a:solidFill>
                <a:latin typeface="Arial" pitchFamily="34" charset="0"/>
              </a:rPr>
              <a:t>light source</a:t>
            </a:r>
          </a:p>
        </p:txBody>
      </p:sp>
      <p:cxnSp>
        <p:nvCxnSpPr>
          <p:cNvPr id="28" name="Straight Arrow Connector 27"/>
          <p:cNvCxnSpPr/>
          <p:nvPr/>
        </p:nvCxnSpPr>
        <p:spPr>
          <a:xfrm rot="16200000" flipV="1">
            <a:off x="5750719" y="3831431"/>
            <a:ext cx="714375" cy="595313"/>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953000" y="3733800"/>
            <a:ext cx="16002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rot="5400000">
            <a:off x="5203031" y="3899694"/>
            <a:ext cx="727075" cy="465138"/>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rot="16200000" flipV="1">
            <a:off x="4923631" y="4067969"/>
            <a:ext cx="439738" cy="381000"/>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1213" name="TextBox 47"/>
          <p:cNvSpPr txBox="1">
            <a:spLocks noChangeArrowheads="1"/>
          </p:cNvSpPr>
          <p:nvPr/>
        </p:nvSpPr>
        <p:spPr bwMode="auto">
          <a:xfrm>
            <a:off x="4953000" y="5029200"/>
            <a:ext cx="27876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2800">
                <a:solidFill>
                  <a:schemeClr val="tx1"/>
                </a:solidFill>
                <a:latin typeface="Calibri" pitchFamily="34" charset="0"/>
              </a:defRPr>
            </a:lvl1pPr>
            <a:lvl2pPr marL="742950" indent="-285750">
              <a:spcBef>
                <a:spcPct val="20000"/>
              </a:spcBef>
              <a:buFont typeface="Arial" pitchFamily="34" charset="0"/>
              <a:buChar char="–"/>
              <a:defRPr sz="2400">
                <a:solidFill>
                  <a:schemeClr val="tx1"/>
                </a:solidFill>
                <a:latin typeface="Calibri" pitchFamily="34" charset="0"/>
              </a:defRPr>
            </a:lvl2pPr>
            <a:lvl3pPr marL="1143000" indent="-228600">
              <a:spcBef>
                <a:spcPct val="20000"/>
              </a:spcBef>
              <a:buFont typeface="Arial" pitchFamily="34" charset="0"/>
              <a:buChar char="•"/>
              <a:defRPr sz="20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en-US" sz="1800">
                <a:solidFill>
                  <a:srgbClr val="000000"/>
                </a:solidFill>
                <a:latin typeface="Arial" pitchFamily="34" charset="0"/>
              </a:rPr>
              <a:t>(Specular Interreflection)</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altLang="en-US" dirty="0" err="1" smtClean="0"/>
              <a:t>Lambertian</a:t>
            </a:r>
            <a:r>
              <a:rPr lang="en-US" altLang="en-US" dirty="0" smtClean="0"/>
              <a:t> Reflectance</a:t>
            </a:r>
          </a:p>
        </p:txBody>
      </p:sp>
      <p:sp>
        <p:nvSpPr>
          <p:cNvPr id="52227" name="Content Placeholder 2"/>
          <p:cNvSpPr>
            <a:spLocks noGrp="1"/>
          </p:cNvSpPr>
          <p:nvPr>
            <p:ph idx="1"/>
          </p:nvPr>
        </p:nvSpPr>
        <p:spPr/>
        <p:txBody>
          <a:bodyPr/>
          <a:lstStyle/>
          <a:p>
            <a:r>
              <a:rPr lang="en-US" altLang="en-US" dirty="0" smtClean="0"/>
              <a:t>In computer vision, surfaces are often assumed to be ideal </a:t>
            </a:r>
            <a:r>
              <a:rPr lang="en-US" altLang="en-US" dirty="0" smtClean="0">
                <a:solidFill>
                  <a:srgbClr val="FF0000"/>
                </a:solidFill>
              </a:rPr>
              <a:t>diffuse</a:t>
            </a:r>
            <a:r>
              <a:rPr lang="en-US" altLang="en-US" dirty="0" smtClean="0"/>
              <a:t> reflectors with know dependence on viewing direction.</a:t>
            </a:r>
          </a:p>
        </p:txBody>
      </p:sp>
      <p:cxnSp>
        <p:nvCxnSpPr>
          <p:cNvPr id="4" name="Straight Connector 3"/>
          <p:cNvCxnSpPr/>
          <p:nvPr/>
        </p:nvCxnSpPr>
        <p:spPr>
          <a:xfrm>
            <a:off x="2187120" y="5471320"/>
            <a:ext cx="2500313"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5044620" y="3134520"/>
            <a:ext cx="476250" cy="47625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itchFamily="34" charset="0"/>
              <a:buChar char="•"/>
              <a:defRPr sz="2800">
                <a:solidFill>
                  <a:schemeClr val="tx1"/>
                </a:solidFill>
                <a:latin typeface="Calibri" pitchFamily="34" charset="0"/>
              </a:defRPr>
            </a:lvl1pPr>
            <a:lvl2pPr marL="742950" indent="-285750">
              <a:spcBef>
                <a:spcPct val="20000"/>
              </a:spcBef>
              <a:buFont typeface="Arial" pitchFamily="34" charset="0"/>
              <a:buChar char="–"/>
              <a:defRPr sz="2400">
                <a:solidFill>
                  <a:schemeClr val="tx1"/>
                </a:solidFill>
                <a:latin typeface="Calibri" pitchFamily="34" charset="0"/>
              </a:defRPr>
            </a:lvl2pPr>
            <a:lvl3pPr marL="1143000" indent="-228600">
              <a:spcBef>
                <a:spcPct val="20000"/>
              </a:spcBef>
              <a:buFont typeface="Arial" pitchFamily="34" charset="0"/>
              <a:buChar char="•"/>
              <a:defRPr sz="20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endParaRPr lang="en-US" altLang="en-US" sz="1800">
              <a:solidFill>
                <a:srgbClr val="FFFFFF"/>
              </a:solidFill>
              <a:cs typeface="Arial" pitchFamily="34" charset="0"/>
            </a:endParaRPr>
          </a:p>
        </p:txBody>
      </p:sp>
      <p:cxnSp>
        <p:nvCxnSpPr>
          <p:cNvPr id="6" name="Straight Arrow Connector 5"/>
          <p:cNvCxnSpPr>
            <a:stCxn id="5" idx="3"/>
          </p:cNvCxnSpPr>
          <p:nvPr/>
        </p:nvCxnSpPr>
        <p:spPr>
          <a:xfrm rot="5400000">
            <a:off x="3437276" y="3719514"/>
            <a:ext cx="1855788" cy="1498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23"/>
          <p:cNvSpPr txBox="1">
            <a:spLocks noChangeArrowheads="1"/>
          </p:cNvSpPr>
          <p:nvPr/>
        </p:nvSpPr>
        <p:spPr bwMode="auto">
          <a:xfrm>
            <a:off x="4338183" y="3491708"/>
            <a:ext cx="468312"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2800">
                <a:solidFill>
                  <a:schemeClr val="tx1"/>
                </a:solidFill>
                <a:latin typeface="Calibri" pitchFamily="34" charset="0"/>
              </a:defRPr>
            </a:lvl1pPr>
            <a:lvl2pPr marL="742950" indent="-285750">
              <a:spcBef>
                <a:spcPct val="20000"/>
              </a:spcBef>
              <a:buFont typeface="Arial" pitchFamily="34" charset="0"/>
              <a:buChar char="–"/>
              <a:defRPr sz="2400">
                <a:solidFill>
                  <a:schemeClr val="tx1"/>
                </a:solidFill>
                <a:latin typeface="Calibri" pitchFamily="34" charset="0"/>
              </a:defRPr>
            </a:lvl2pPr>
            <a:lvl3pPr marL="1143000" indent="-228600">
              <a:spcBef>
                <a:spcPct val="20000"/>
              </a:spcBef>
              <a:buFont typeface="Arial" pitchFamily="34" charset="0"/>
              <a:buChar char="•"/>
              <a:defRPr sz="20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l-GR" altLang="en-US" sz="1800">
                <a:solidFill>
                  <a:srgbClr val="000000"/>
                </a:solidFill>
                <a:latin typeface="Arial" pitchFamily="34" charset="0"/>
              </a:rPr>
              <a:t>λ</a:t>
            </a:r>
            <a:endParaRPr lang="en-US" altLang="en-US" sz="1800">
              <a:solidFill>
                <a:srgbClr val="000000"/>
              </a:solidFill>
              <a:latin typeface="Arial" pitchFamily="34" charset="0"/>
            </a:endParaRPr>
          </a:p>
        </p:txBody>
      </p:sp>
      <p:sp>
        <p:nvSpPr>
          <p:cNvPr id="8" name="TextBox 25"/>
          <p:cNvSpPr txBox="1">
            <a:spLocks noChangeArrowheads="1"/>
          </p:cNvSpPr>
          <p:nvPr/>
        </p:nvSpPr>
        <p:spPr bwMode="auto">
          <a:xfrm>
            <a:off x="4627108" y="2756695"/>
            <a:ext cx="1370012"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2800">
                <a:solidFill>
                  <a:schemeClr val="tx1"/>
                </a:solidFill>
                <a:latin typeface="Calibri" pitchFamily="34" charset="0"/>
              </a:defRPr>
            </a:lvl1pPr>
            <a:lvl2pPr marL="742950" indent="-285750">
              <a:spcBef>
                <a:spcPct val="20000"/>
              </a:spcBef>
              <a:buFont typeface="Arial" pitchFamily="34" charset="0"/>
              <a:buChar char="–"/>
              <a:defRPr sz="2400">
                <a:solidFill>
                  <a:schemeClr val="tx1"/>
                </a:solidFill>
                <a:latin typeface="Calibri" pitchFamily="34" charset="0"/>
              </a:defRPr>
            </a:lvl2pPr>
            <a:lvl3pPr marL="1143000" indent="-228600">
              <a:spcBef>
                <a:spcPct val="20000"/>
              </a:spcBef>
              <a:buFont typeface="Arial" pitchFamily="34" charset="0"/>
              <a:buChar char="•"/>
              <a:defRPr sz="20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en-US" sz="1800">
                <a:solidFill>
                  <a:srgbClr val="000000"/>
                </a:solidFill>
                <a:latin typeface="Arial" pitchFamily="34" charset="0"/>
              </a:rPr>
              <a:t>light source</a:t>
            </a:r>
          </a:p>
        </p:txBody>
      </p:sp>
      <p:cxnSp>
        <p:nvCxnSpPr>
          <p:cNvPr id="9" name="Straight Arrow Connector 8"/>
          <p:cNvCxnSpPr/>
          <p:nvPr/>
        </p:nvCxnSpPr>
        <p:spPr>
          <a:xfrm rot="16200000" flipV="1">
            <a:off x="2961026" y="4741865"/>
            <a:ext cx="714375" cy="595312"/>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10800000">
            <a:off x="2663370" y="5039520"/>
            <a:ext cx="952500" cy="357188"/>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3634920" y="5042695"/>
            <a:ext cx="952500" cy="357188"/>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ltLang="en-US" smtClean="0"/>
              <a:t>Digital camera</a:t>
            </a:r>
          </a:p>
        </p:txBody>
      </p:sp>
      <p:sp>
        <p:nvSpPr>
          <p:cNvPr id="53251" name="Rectangle 3"/>
          <p:cNvSpPr>
            <a:spLocks noGrp="1" noChangeArrowheads="1"/>
          </p:cNvSpPr>
          <p:nvPr>
            <p:ph type="body" idx="1"/>
          </p:nvPr>
        </p:nvSpPr>
        <p:spPr>
          <a:xfrm>
            <a:off x="685800" y="3810000"/>
            <a:ext cx="8001000" cy="1905000"/>
          </a:xfrm>
        </p:spPr>
        <p:txBody>
          <a:bodyPr/>
          <a:lstStyle/>
          <a:p>
            <a:pPr>
              <a:lnSpc>
                <a:spcPct val="90000"/>
              </a:lnSpc>
            </a:pPr>
            <a:r>
              <a:rPr lang="en-US" altLang="en-US" smtClean="0"/>
              <a:t>A digital camera replaces film with a sensor array</a:t>
            </a:r>
          </a:p>
          <a:p>
            <a:pPr lvl="1">
              <a:lnSpc>
                <a:spcPct val="90000"/>
              </a:lnSpc>
            </a:pPr>
            <a:r>
              <a:rPr lang="en-US" altLang="en-US" sz="1600" smtClean="0"/>
              <a:t>Each cell in the array is light-sensitive diode that converts photons to electrons</a:t>
            </a:r>
          </a:p>
          <a:p>
            <a:pPr lvl="1">
              <a:lnSpc>
                <a:spcPct val="90000"/>
              </a:lnSpc>
            </a:pPr>
            <a:r>
              <a:rPr lang="en-US" altLang="en-US" sz="1600" smtClean="0"/>
              <a:t>Two common types</a:t>
            </a:r>
          </a:p>
          <a:p>
            <a:pPr lvl="2">
              <a:lnSpc>
                <a:spcPct val="90000"/>
              </a:lnSpc>
            </a:pPr>
            <a:r>
              <a:rPr lang="en-US" altLang="en-US" sz="1600" smtClean="0"/>
              <a:t>Charge Coupled Device (CCD)</a:t>
            </a:r>
            <a:r>
              <a:rPr lang="en-US" altLang="en-US" smtClean="0"/>
              <a:t> </a:t>
            </a:r>
          </a:p>
          <a:p>
            <a:pPr lvl="2">
              <a:lnSpc>
                <a:spcPct val="90000"/>
              </a:lnSpc>
            </a:pPr>
            <a:r>
              <a:rPr lang="en-US" altLang="en-US" sz="1600" smtClean="0"/>
              <a:t>CMOS</a:t>
            </a:r>
          </a:p>
          <a:p>
            <a:pPr lvl="1">
              <a:lnSpc>
                <a:spcPct val="90000"/>
              </a:lnSpc>
            </a:pPr>
            <a:r>
              <a:rPr lang="en-US" altLang="en-US" sz="1600" smtClean="0">
                <a:hlinkClick r:id="rId2"/>
              </a:rPr>
              <a:t>http://electronics.howstuffworks.com/digital-camera.htm</a:t>
            </a:r>
            <a:r>
              <a:rPr lang="en-US" altLang="en-US" sz="1600" smtClean="0"/>
              <a:t> </a:t>
            </a:r>
          </a:p>
          <a:p>
            <a:pPr lvl="2">
              <a:lnSpc>
                <a:spcPct val="90000"/>
              </a:lnSpc>
            </a:pPr>
            <a:endParaRPr lang="en-US" altLang="en-US" sz="1600" smtClean="0"/>
          </a:p>
        </p:txBody>
      </p:sp>
      <p:pic>
        <p:nvPicPr>
          <p:cNvPr id="53252" name="Picture 4" descr="PowerShot SD2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933450"/>
            <a:ext cx="6697663"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3" name="Text Box 5"/>
          <p:cNvSpPr txBox="1">
            <a:spLocks noChangeArrowheads="1"/>
          </p:cNvSpPr>
          <p:nvPr/>
        </p:nvSpPr>
        <p:spPr bwMode="auto">
          <a:xfrm>
            <a:off x="7543800" y="6583363"/>
            <a:ext cx="15367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1200"/>
              <a:t>Slide by Steve Seitz</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295400"/>
            <a:ext cx="5197475"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5" name="Rectangle 3"/>
          <p:cNvSpPr>
            <a:spLocks noGrp="1" noChangeArrowheads="1"/>
          </p:cNvSpPr>
          <p:nvPr>
            <p:ph type="title"/>
          </p:nvPr>
        </p:nvSpPr>
        <p:spPr/>
        <p:txBody>
          <a:bodyPr/>
          <a:lstStyle/>
          <a:p>
            <a:r>
              <a:rPr lang="en-US" altLang="en-US" smtClean="0"/>
              <a:t>Sensor Array</a:t>
            </a:r>
          </a:p>
        </p:txBody>
      </p:sp>
      <p:pic>
        <p:nvPicPr>
          <p:cNvPr id="5427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1066800"/>
            <a:ext cx="1909763"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7" name="Text Box 6"/>
          <p:cNvSpPr txBox="1">
            <a:spLocks noChangeArrowheads="1"/>
          </p:cNvSpPr>
          <p:nvPr/>
        </p:nvSpPr>
        <p:spPr bwMode="auto">
          <a:xfrm>
            <a:off x="6705600" y="3087688"/>
            <a:ext cx="2098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2400"/>
              <a:t>CMOS sensor</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990600"/>
            <a:ext cx="5035550" cy="519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Rectangle 3"/>
          <p:cNvSpPr>
            <a:spLocks noGrp="1" noChangeArrowheads="1"/>
          </p:cNvSpPr>
          <p:nvPr>
            <p:ph type="title"/>
          </p:nvPr>
        </p:nvSpPr>
        <p:spPr/>
        <p:txBody>
          <a:bodyPr/>
          <a:lstStyle/>
          <a:p>
            <a:r>
              <a:rPr lang="en-US" altLang="en-US" smtClean="0"/>
              <a:t>Sampling and Quantization</a:t>
            </a: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en-US" dirty="0" smtClean="0"/>
              <a:t>Interlace vs. progressive scan</a:t>
            </a:r>
          </a:p>
        </p:txBody>
      </p:sp>
      <p:sp>
        <p:nvSpPr>
          <p:cNvPr id="56323" name="Rectangle 3"/>
          <p:cNvSpPr>
            <a:spLocks noGrp="1" noChangeArrowheads="1"/>
          </p:cNvSpPr>
          <p:nvPr>
            <p:ph type="body" idx="1"/>
          </p:nvPr>
        </p:nvSpPr>
        <p:spPr/>
        <p:txBody>
          <a:bodyPr/>
          <a:lstStyle/>
          <a:p>
            <a:endParaRPr lang="ru-RU" altLang="en-US" smtClean="0"/>
          </a:p>
        </p:txBody>
      </p:sp>
      <p:pic>
        <p:nvPicPr>
          <p:cNvPr id="353284" name="Picture 4" descr="dvd-benchmark-part-5-tomato-feathering"/>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3048000"/>
            <a:ext cx="2438400"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5" name="Picture 5" descr="interlac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5725" y="1371600"/>
            <a:ext cx="580707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3286" name="Picture 6" descr="progressi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4873625"/>
            <a:ext cx="1428750" cy="145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7" name="Rectangle 7"/>
          <p:cNvSpPr>
            <a:spLocks noChangeArrowheads="1"/>
          </p:cNvSpPr>
          <p:nvPr/>
        </p:nvSpPr>
        <p:spPr bwMode="auto">
          <a:xfrm>
            <a:off x="1981200" y="6583363"/>
            <a:ext cx="46894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1200">
                <a:hlinkClick r:id="rId5"/>
              </a:rPr>
              <a:t>http://www.axis.com/products/video/camera/progressive_scan.htm</a:t>
            </a:r>
            <a:r>
              <a:rPr lang="en-US" altLang="en-US" sz="1200"/>
              <a:t> </a:t>
            </a:r>
          </a:p>
        </p:txBody>
      </p:sp>
      <p:sp>
        <p:nvSpPr>
          <p:cNvPr id="56328" name="Text Box 8"/>
          <p:cNvSpPr txBox="1">
            <a:spLocks noChangeArrowheads="1"/>
          </p:cNvSpPr>
          <p:nvPr/>
        </p:nvSpPr>
        <p:spPr bwMode="auto">
          <a:xfrm>
            <a:off x="7543800" y="6583363"/>
            <a:ext cx="15367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1200"/>
              <a:t>Slide by Steve Seitz</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328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nodeType="clickEffect">
                                  <p:stCondLst>
                                    <p:cond delay="0"/>
                                  </p:stCondLst>
                                  <p:childTnLst>
                                    <p:set>
                                      <p:cBhvr>
                                        <p:cTn id="10" dur="1" fill="hold">
                                          <p:stCondLst>
                                            <p:cond delay="0"/>
                                          </p:stCondLst>
                                        </p:cTn>
                                        <p:tgtEl>
                                          <p:spTgt spid="35328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532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ltLang="en-US" smtClean="0"/>
              <a:t>Progressive scan</a:t>
            </a:r>
          </a:p>
        </p:txBody>
      </p:sp>
      <p:sp>
        <p:nvSpPr>
          <p:cNvPr id="57347" name="Rectangle 3"/>
          <p:cNvSpPr>
            <a:spLocks noGrp="1" noChangeArrowheads="1"/>
          </p:cNvSpPr>
          <p:nvPr>
            <p:ph type="body" idx="1"/>
          </p:nvPr>
        </p:nvSpPr>
        <p:spPr/>
        <p:txBody>
          <a:bodyPr/>
          <a:lstStyle/>
          <a:p>
            <a:endParaRPr lang="ru-RU" altLang="en-US" smtClean="0"/>
          </a:p>
        </p:txBody>
      </p:sp>
      <p:pic>
        <p:nvPicPr>
          <p:cNvPr id="57348" name="Picture 4" descr="prog-sc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988" y="1068388"/>
            <a:ext cx="7313612" cy="548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9" name="Rectangle 5"/>
          <p:cNvSpPr>
            <a:spLocks noChangeArrowheads="1"/>
          </p:cNvSpPr>
          <p:nvPr/>
        </p:nvSpPr>
        <p:spPr bwMode="auto">
          <a:xfrm>
            <a:off x="1981200" y="6583363"/>
            <a:ext cx="46894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1200">
                <a:hlinkClick r:id="rId3"/>
              </a:rPr>
              <a:t>http://www.axis.com/products/video/camera/progressive_scan.htm</a:t>
            </a:r>
            <a:r>
              <a:rPr lang="en-US" altLang="en-US" sz="1200"/>
              <a:t> </a:t>
            </a:r>
          </a:p>
        </p:txBody>
      </p:sp>
      <p:sp>
        <p:nvSpPr>
          <p:cNvPr id="57350" name="Text Box 6"/>
          <p:cNvSpPr txBox="1">
            <a:spLocks noChangeArrowheads="1"/>
          </p:cNvSpPr>
          <p:nvPr/>
        </p:nvSpPr>
        <p:spPr bwMode="auto">
          <a:xfrm>
            <a:off x="7543800" y="6583363"/>
            <a:ext cx="15367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1200"/>
              <a:t>Slide by Steve Seitz</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altLang="en-US" smtClean="0"/>
              <a:t>Interlace</a:t>
            </a:r>
          </a:p>
        </p:txBody>
      </p:sp>
      <p:sp>
        <p:nvSpPr>
          <p:cNvPr id="58371" name="Rectangle 3"/>
          <p:cNvSpPr>
            <a:spLocks noGrp="1" noChangeArrowheads="1"/>
          </p:cNvSpPr>
          <p:nvPr>
            <p:ph type="body" idx="1"/>
          </p:nvPr>
        </p:nvSpPr>
        <p:spPr/>
        <p:txBody>
          <a:bodyPr/>
          <a:lstStyle/>
          <a:p>
            <a:endParaRPr lang="ru-RU" altLang="en-US" smtClean="0"/>
          </a:p>
        </p:txBody>
      </p:sp>
      <p:pic>
        <p:nvPicPr>
          <p:cNvPr id="58372" name="Picture 4" descr="interlac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2188" y="1008063"/>
            <a:ext cx="7085012" cy="579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Rectangle 5"/>
          <p:cNvSpPr>
            <a:spLocks noChangeArrowheads="1"/>
          </p:cNvSpPr>
          <p:nvPr/>
        </p:nvSpPr>
        <p:spPr bwMode="auto">
          <a:xfrm>
            <a:off x="1981200" y="6583363"/>
            <a:ext cx="46894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1200">
                <a:hlinkClick r:id="rId3"/>
              </a:rPr>
              <a:t>http://www.axis.com/products/video/camera/progressive_scan.htm</a:t>
            </a:r>
            <a:r>
              <a:rPr lang="en-US" altLang="en-US" sz="1200"/>
              <a:t> </a:t>
            </a:r>
          </a:p>
        </p:txBody>
      </p:sp>
      <p:sp>
        <p:nvSpPr>
          <p:cNvPr id="58374" name="Text Box 6"/>
          <p:cNvSpPr txBox="1">
            <a:spLocks noChangeArrowheads="1"/>
          </p:cNvSpPr>
          <p:nvPr/>
        </p:nvSpPr>
        <p:spPr bwMode="auto">
          <a:xfrm>
            <a:off x="7543800" y="6583363"/>
            <a:ext cx="15367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1200"/>
              <a:t>Slide by Steve Seitz</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r="34503" b="17790"/>
          <a:stretch>
            <a:fillRect/>
          </a:stretch>
        </p:blipFill>
        <p:spPr bwMode="auto">
          <a:xfrm>
            <a:off x="533400" y="1752600"/>
            <a:ext cx="4267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Rectangle 3"/>
          <p:cNvSpPr>
            <a:spLocks noGrp="1" noChangeArrowheads="1"/>
          </p:cNvSpPr>
          <p:nvPr>
            <p:ph type="title"/>
          </p:nvPr>
        </p:nvSpPr>
        <p:spPr/>
        <p:txBody>
          <a:bodyPr/>
          <a:lstStyle/>
          <a:p>
            <a:r>
              <a:rPr lang="en-US" altLang="en-US" smtClean="0"/>
              <a:t>Image Formation</a:t>
            </a:r>
          </a:p>
        </p:txBody>
      </p:sp>
      <p:pic>
        <p:nvPicPr>
          <p:cNvPr id="40964" name="Picture 5" descr="humaneye"/>
          <p:cNvPicPr>
            <a:picLocks noChangeAspect="1" noChangeArrowheads="1"/>
          </p:cNvPicPr>
          <p:nvPr/>
        </p:nvPicPr>
        <p:blipFill>
          <a:blip r:embed="rId3">
            <a:extLst>
              <a:ext uri="{28A0092B-C50C-407E-A947-70E740481C1C}">
                <a14:useLocalDpi xmlns:a14="http://schemas.microsoft.com/office/drawing/2010/main" val="0"/>
              </a:ext>
            </a:extLst>
          </a:blip>
          <a:srcRect l="14894" r="17021"/>
          <a:stretch>
            <a:fillRect/>
          </a:stretch>
        </p:blipFill>
        <p:spPr bwMode="auto">
          <a:xfrm>
            <a:off x="5791200" y="4114800"/>
            <a:ext cx="2438400" cy="213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6"/>
          <p:cNvPicPr>
            <a:picLocks noChangeAspect="1" noChangeArrowheads="1"/>
          </p:cNvPicPr>
          <p:nvPr/>
        </p:nvPicPr>
        <p:blipFill>
          <a:blip r:embed="rId4">
            <a:extLst>
              <a:ext uri="{28A0092B-C50C-407E-A947-70E740481C1C}">
                <a14:useLocalDpi xmlns:a14="http://schemas.microsoft.com/office/drawing/2010/main" val="0"/>
              </a:ext>
            </a:extLst>
          </a:blip>
          <a:srcRect l="49847" b="18367"/>
          <a:stretch>
            <a:fillRect/>
          </a:stretch>
        </p:blipFill>
        <p:spPr bwMode="auto">
          <a:xfrm>
            <a:off x="6172200" y="1371600"/>
            <a:ext cx="175895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6" name="Text Box 7"/>
          <p:cNvSpPr txBox="1">
            <a:spLocks noChangeArrowheads="1"/>
          </p:cNvSpPr>
          <p:nvPr/>
        </p:nvSpPr>
        <p:spPr bwMode="auto">
          <a:xfrm>
            <a:off x="5943600" y="3429000"/>
            <a:ext cx="2203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2400"/>
              <a:t>Digital Camera</a:t>
            </a:r>
          </a:p>
        </p:txBody>
      </p:sp>
      <p:sp>
        <p:nvSpPr>
          <p:cNvPr id="40967" name="Text Box 8"/>
          <p:cNvSpPr txBox="1">
            <a:spLocks noChangeArrowheads="1"/>
          </p:cNvSpPr>
          <p:nvPr/>
        </p:nvSpPr>
        <p:spPr bwMode="auto">
          <a:xfrm>
            <a:off x="6248400" y="6324600"/>
            <a:ext cx="1319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2400"/>
              <a:t>The Eye</a:t>
            </a:r>
          </a:p>
        </p:txBody>
      </p:sp>
      <p:sp>
        <p:nvSpPr>
          <p:cNvPr id="40968" name="Text Box 9"/>
          <p:cNvSpPr txBox="1">
            <a:spLocks noChangeArrowheads="1"/>
          </p:cNvSpPr>
          <p:nvPr/>
        </p:nvSpPr>
        <p:spPr bwMode="auto">
          <a:xfrm>
            <a:off x="3489325" y="5221288"/>
            <a:ext cx="760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2400"/>
              <a:t>Film</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altLang="en-US" smtClean="0"/>
              <a:t>Rolling Shutter</a:t>
            </a:r>
          </a:p>
        </p:txBody>
      </p:sp>
      <p:pic>
        <p:nvPicPr>
          <p:cNvPr id="59395" name="Picture 2" descr="C:\Documents and Settings\James\Desktop\cs 129 comp_photo\hays_slides_2012\3\Turboprop_Rolling_Shutt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219200"/>
            <a:ext cx="3533775" cy="471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6" name="Picture 3" descr="C:\Documents and Settings\James\Desktop\cs 129 comp_photo\hays_slides_2012\3\CMOS_rolling_shutter_distorti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995488"/>
            <a:ext cx="4211638" cy="315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r>
              <a:rPr lang="en-US" altLang="en-US" smtClean="0"/>
              <a:t>Have a break</a:t>
            </a:r>
          </a:p>
        </p:txBody>
      </p:sp>
      <p:sp>
        <p:nvSpPr>
          <p:cNvPr id="60419" name="Content Placeholder 2"/>
          <p:cNvSpPr>
            <a:spLocks noGrp="1"/>
          </p:cNvSpPr>
          <p:nvPr>
            <p:ph idx="1"/>
          </p:nvPr>
        </p:nvSpPr>
        <p:spPr/>
        <p:txBody>
          <a:bodyPr/>
          <a:lstStyle/>
          <a:p>
            <a:r>
              <a:rPr lang="en-US" altLang="en-US" smtClean="0"/>
              <a:t>Image Formatting</a:t>
            </a:r>
          </a:p>
          <a:p>
            <a:endParaRPr lang="en-US" altLang="en-US" smtClean="0"/>
          </a:p>
          <a:p>
            <a:endParaRPr lang="en-US" altLang="en-US" smtClean="0"/>
          </a:p>
          <a:p>
            <a:r>
              <a:rPr lang="en-US" altLang="en-US" smtClean="0"/>
              <a:t>Next: Color Space</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 Image</a:t>
            </a:r>
            <a:endParaRPr lang="en-US" dirty="0"/>
          </a:p>
        </p:txBody>
      </p:sp>
      <p:pic>
        <p:nvPicPr>
          <p:cNvPr id="4" name="Picture 2" descr="C:\Documents and Settings\Derek Hoiem\My Documents\Classes\Spring09 - Visual Scene Understanding\material\figs\nieghborhood6.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990600"/>
            <a:ext cx="7467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36622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altLang="en-US" smtClean="0"/>
              <a:t>Color Image</a:t>
            </a:r>
          </a:p>
        </p:txBody>
      </p:sp>
      <p:pic>
        <p:nvPicPr>
          <p:cNvPr id="61443" name="Picture 2" descr="C:\Documents and Settings\Derek Hoiem\My Documents\Classes\Spring09 - Visual Scene Understanding\material\figs\nieghborhood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2362200"/>
            <a:ext cx="379095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4" name="Picture 5" descr="C:\Users\Hoiem\Documents\Classes\Computational Photography - Fall 2010\lectures\figs\filters\im_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19663" y="1143000"/>
            <a:ext cx="2674937"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5" name="Picture 6" descr="C:\Users\Hoiem\Documents\Classes\Computational Photography - Fall 2010\lectures\figs\filters\im_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5463" y="2819400"/>
            <a:ext cx="2674937"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6" name="Picture 7" descr="C:\Users\Hoiem\Documents\Classes\Computational Photography - Fall 2010\lectures\figs\filters\im_b.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57938" y="4419600"/>
            <a:ext cx="2674937"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7" name="TextBox 7"/>
          <p:cNvSpPr txBox="1">
            <a:spLocks noChangeArrowheads="1"/>
          </p:cNvSpPr>
          <p:nvPr/>
        </p:nvSpPr>
        <p:spPr bwMode="auto">
          <a:xfrm>
            <a:off x="7281863" y="762000"/>
            <a:ext cx="3508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2400"/>
              <a:t>R</a:t>
            </a:r>
          </a:p>
        </p:txBody>
      </p:sp>
      <p:sp>
        <p:nvSpPr>
          <p:cNvPr id="61448" name="TextBox 8"/>
          <p:cNvSpPr txBox="1">
            <a:spLocks noChangeArrowheads="1"/>
          </p:cNvSpPr>
          <p:nvPr/>
        </p:nvSpPr>
        <p:spPr bwMode="auto">
          <a:xfrm>
            <a:off x="8043863" y="2438400"/>
            <a:ext cx="3635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2400"/>
              <a:t>G</a:t>
            </a:r>
          </a:p>
        </p:txBody>
      </p:sp>
      <p:sp>
        <p:nvSpPr>
          <p:cNvPr id="61449" name="TextBox 9"/>
          <p:cNvSpPr txBox="1">
            <a:spLocks noChangeArrowheads="1"/>
          </p:cNvSpPr>
          <p:nvPr/>
        </p:nvSpPr>
        <p:spPr bwMode="auto">
          <a:xfrm>
            <a:off x="8729663" y="3962400"/>
            <a:ext cx="3381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2400"/>
              <a:t>B</a:t>
            </a:r>
          </a:p>
        </p:txBody>
      </p:sp>
      <p:sp>
        <p:nvSpPr>
          <p:cNvPr id="11" name="Right Arrow 10"/>
          <p:cNvSpPr/>
          <p:nvPr/>
        </p:nvSpPr>
        <p:spPr>
          <a:xfrm>
            <a:off x="4038600" y="33528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lgn="ctr">
              <a:spcBef>
                <a:spcPct val="0"/>
              </a:spcBef>
            </a:pPr>
            <a:endParaRPr lang="en-US" altLang="en-US" sz="2400">
              <a:solidFill>
                <a:srgbClr val="FFFFFF"/>
              </a:solidFill>
              <a:cs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ltLang="en-US" smtClean="0"/>
              <a:t>Color spaces</a:t>
            </a:r>
          </a:p>
        </p:txBody>
      </p:sp>
      <p:sp>
        <p:nvSpPr>
          <p:cNvPr id="62467" name="Content Placeholder 2"/>
          <p:cNvSpPr>
            <a:spLocks noGrp="1"/>
          </p:cNvSpPr>
          <p:nvPr>
            <p:ph idx="1"/>
          </p:nvPr>
        </p:nvSpPr>
        <p:spPr/>
        <p:txBody>
          <a:bodyPr/>
          <a:lstStyle/>
          <a:p>
            <a:r>
              <a:rPr lang="en-US" altLang="en-US" smtClean="0"/>
              <a:t>How can we represent color?</a:t>
            </a:r>
          </a:p>
        </p:txBody>
      </p:sp>
      <p:pic>
        <p:nvPicPr>
          <p:cNvPr id="6246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286000"/>
            <a:ext cx="4724400"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9" name="TextBox 4"/>
          <p:cNvSpPr txBox="1">
            <a:spLocks noChangeArrowheads="1"/>
          </p:cNvSpPr>
          <p:nvPr/>
        </p:nvSpPr>
        <p:spPr bwMode="auto">
          <a:xfrm>
            <a:off x="5686425" y="6596063"/>
            <a:ext cx="34575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1100"/>
              <a:t>http://en.wikipedia.org/wiki/File:RGB_illumination.jpg</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altLang="en-US" smtClean="0"/>
              <a:t>Color spaces: RGB</a:t>
            </a:r>
          </a:p>
        </p:txBody>
      </p:sp>
      <p:grpSp>
        <p:nvGrpSpPr>
          <p:cNvPr id="63491" name="Group 13"/>
          <p:cNvGrpSpPr>
            <a:grpSpLocks/>
          </p:cNvGrpSpPr>
          <p:nvPr/>
        </p:nvGrpSpPr>
        <p:grpSpPr bwMode="auto">
          <a:xfrm>
            <a:off x="609600" y="1371600"/>
            <a:ext cx="4029075" cy="4038600"/>
            <a:chOff x="609600" y="1371600"/>
            <a:chExt cx="4724400" cy="4953000"/>
          </a:xfrm>
        </p:grpSpPr>
        <p:pic>
          <p:nvPicPr>
            <p:cNvPr id="635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 y="1371600"/>
              <a:ext cx="4686300"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3503" name="Group 37"/>
            <p:cNvGrpSpPr>
              <a:grpSpLocks/>
            </p:cNvGrpSpPr>
            <p:nvPr/>
          </p:nvGrpSpPr>
          <p:grpSpPr bwMode="auto">
            <a:xfrm>
              <a:off x="609600" y="4953000"/>
              <a:ext cx="1371600" cy="1371600"/>
              <a:chOff x="5486400" y="4648200"/>
              <a:chExt cx="1371600" cy="1371600"/>
            </a:xfrm>
          </p:grpSpPr>
          <p:cxnSp>
            <p:nvCxnSpPr>
              <p:cNvPr id="6" name="Straight Arrow Connector 5"/>
              <p:cNvCxnSpPr/>
              <p:nvPr/>
            </p:nvCxnSpPr>
            <p:spPr>
              <a:xfrm rot="10800000" flipV="1">
                <a:off x="5486400" y="5410411"/>
                <a:ext cx="837660" cy="227791"/>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16200000" flipV="1">
                <a:off x="5905274" y="4991625"/>
                <a:ext cx="761251" cy="76320"/>
              </a:xfrm>
              <a:prstGeom prst="straightConnector1">
                <a:avLst/>
              </a:prstGeom>
              <a:ln w="57150">
                <a:solidFill>
                  <a:srgbClr val="00FF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16200000" flipH="1">
                <a:off x="6286486" y="5447985"/>
                <a:ext cx="609389" cy="534241"/>
              </a:xfrm>
              <a:prstGeom prst="straightConnector1">
                <a:avLst/>
              </a:prstGeom>
              <a:ln w="57150">
                <a:solidFill>
                  <a:srgbClr val="0000FF"/>
                </a:solidFill>
                <a:tailEnd type="arrow"/>
              </a:ln>
            </p:spPr>
            <p:style>
              <a:lnRef idx="1">
                <a:schemeClr val="accent1"/>
              </a:lnRef>
              <a:fillRef idx="0">
                <a:schemeClr val="accent1"/>
              </a:fillRef>
              <a:effectRef idx="0">
                <a:schemeClr val="accent1"/>
              </a:effectRef>
              <a:fontRef idx="minor">
                <a:schemeClr val="tx1"/>
              </a:fontRef>
            </p:style>
          </p:cxnSp>
        </p:grpSp>
        <p:sp>
          <p:nvSpPr>
            <p:cNvPr id="63504" name="TextBox 31"/>
            <p:cNvSpPr txBox="1">
              <a:spLocks noChangeArrowheads="1"/>
            </p:cNvSpPr>
            <p:nvPr/>
          </p:nvSpPr>
          <p:spPr bwMode="auto">
            <a:xfrm>
              <a:off x="3844056" y="1468976"/>
              <a:ext cx="6969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2400" b="1"/>
                <a:t>0,1,0</a:t>
              </a:r>
            </a:p>
          </p:txBody>
        </p:sp>
        <p:sp>
          <p:nvSpPr>
            <p:cNvPr id="63505" name="TextBox 32"/>
            <p:cNvSpPr txBox="1">
              <a:spLocks noChangeArrowheads="1"/>
            </p:cNvSpPr>
            <p:nvPr/>
          </p:nvSpPr>
          <p:spPr bwMode="auto">
            <a:xfrm>
              <a:off x="4201453" y="5487448"/>
              <a:ext cx="6969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2400" b="1"/>
                <a:t>0,0,1</a:t>
              </a:r>
            </a:p>
          </p:txBody>
        </p:sp>
        <p:sp>
          <p:nvSpPr>
            <p:cNvPr id="63506" name="TextBox 33"/>
            <p:cNvSpPr txBox="1">
              <a:spLocks noChangeArrowheads="1"/>
            </p:cNvSpPr>
            <p:nvPr/>
          </p:nvSpPr>
          <p:spPr bwMode="auto">
            <a:xfrm>
              <a:off x="609600" y="4343400"/>
              <a:ext cx="6969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2400" b="1"/>
                <a:t>1,0,0</a:t>
              </a:r>
            </a:p>
          </p:txBody>
        </p:sp>
      </p:grpSp>
      <p:sp>
        <p:nvSpPr>
          <p:cNvPr id="63492" name="TextBox 38"/>
          <p:cNvSpPr txBox="1">
            <a:spLocks noChangeArrowheads="1"/>
          </p:cNvSpPr>
          <p:nvPr/>
        </p:nvSpPr>
        <p:spPr bwMode="auto">
          <a:xfrm>
            <a:off x="4106863" y="6581775"/>
            <a:ext cx="50371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1200"/>
              <a:t>Image from: http://en.wikipedia.org/wiki/File:RGB_color_solid_cube.png</a:t>
            </a:r>
          </a:p>
        </p:txBody>
      </p:sp>
      <p:sp>
        <p:nvSpPr>
          <p:cNvPr id="19465" name="TextBox 39"/>
          <p:cNvSpPr txBox="1">
            <a:spLocks noChangeArrowheads="1"/>
          </p:cNvSpPr>
          <p:nvPr/>
        </p:nvSpPr>
        <p:spPr bwMode="auto">
          <a:xfrm>
            <a:off x="228600" y="5486400"/>
            <a:ext cx="35941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2400"/>
              <a:t>Some drawbacks</a:t>
            </a:r>
          </a:p>
          <a:p>
            <a:pPr>
              <a:spcBef>
                <a:spcPct val="0"/>
              </a:spcBef>
              <a:buFontTx/>
              <a:buChar char="•"/>
            </a:pPr>
            <a:r>
              <a:rPr lang="en-US" altLang="en-US" sz="2000"/>
              <a:t> Strongly correlated channels</a:t>
            </a:r>
          </a:p>
          <a:p>
            <a:pPr>
              <a:spcBef>
                <a:spcPct val="0"/>
              </a:spcBef>
              <a:buFontTx/>
              <a:buChar char="•"/>
            </a:pPr>
            <a:r>
              <a:rPr lang="en-US" altLang="en-US" sz="2000"/>
              <a:t> Non-perceptual </a:t>
            </a:r>
          </a:p>
        </p:txBody>
      </p:sp>
      <p:sp>
        <p:nvSpPr>
          <p:cNvPr id="63494" name="TextBox 12"/>
          <p:cNvSpPr txBox="1">
            <a:spLocks noChangeArrowheads="1"/>
          </p:cNvSpPr>
          <p:nvPr/>
        </p:nvSpPr>
        <p:spPr bwMode="auto">
          <a:xfrm>
            <a:off x="1066800" y="838200"/>
            <a:ext cx="28209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2400"/>
              <a:t>Default color space</a:t>
            </a:r>
          </a:p>
        </p:txBody>
      </p:sp>
      <p:pic>
        <p:nvPicPr>
          <p:cNvPr id="63495" name="Picture 2" descr="C:\Users\Hoiem\Documents\Classes\Spring11 - Computer Vision\figs\color spaces\neighborhood6_rgb_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404938"/>
            <a:ext cx="2286000" cy="156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6" name="Picture 3" descr="C:\Users\Hoiem\Documents\Classes\Spring11 - Computer Vision\figs\color spaces\neighborhood6_rgb_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4648200"/>
            <a:ext cx="2286000"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7" name="Picture 4" descr="C:\Users\Hoiem\Documents\Classes\Spring11 - Computer Vision\figs\color spaces\neighborhood6_rgb_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0" y="3035300"/>
            <a:ext cx="2286000" cy="156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8" name="Picture 5" descr="C:\Users\Hoiem\Documents\Classes\Spring10 - Computer Vision\figs\nieghborhood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7600" y="0"/>
            <a:ext cx="1676400"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9" name="TextBox 18"/>
          <p:cNvSpPr txBox="1">
            <a:spLocks noChangeArrowheads="1"/>
          </p:cNvSpPr>
          <p:nvPr/>
        </p:nvSpPr>
        <p:spPr bwMode="auto">
          <a:xfrm>
            <a:off x="7696200" y="2068513"/>
            <a:ext cx="83978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2400" b="1"/>
              <a:t>R</a:t>
            </a:r>
          </a:p>
          <a:p>
            <a:pPr>
              <a:spcBef>
                <a:spcPct val="0"/>
              </a:spcBef>
            </a:pPr>
            <a:r>
              <a:rPr lang="en-US" altLang="en-US" sz="1100"/>
              <a:t>(G=0,B=0)</a:t>
            </a:r>
          </a:p>
        </p:txBody>
      </p:sp>
      <p:sp>
        <p:nvSpPr>
          <p:cNvPr id="63500" name="TextBox 19"/>
          <p:cNvSpPr txBox="1">
            <a:spLocks noChangeArrowheads="1"/>
          </p:cNvSpPr>
          <p:nvPr/>
        </p:nvSpPr>
        <p:spPr bwMode="auto">
          <a:xfrm>
            <a:off x="7696200" y="3657600"/>
            <a:ext cx="833438"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2400" b="1"/>
              <a:t>G</a:t>
            </a:r>
          </a:p>
          <a:p>
            <a:pPr>
              <a:spcBef>
                <a:spcPct val="0"/>
              </a:spcBef>
            </a:pPr>
            <a:r>
              <a:rPr lang="en-US" altLang="en-US" sz="1100"/>
              <a:t>(R=0,B=0)</a:t>
            </a:r>
            <a:endParaRPr lang="en-US" altLang="en-US" sz="1100" b="1"/>
          </a:p>
        </p:txBody>
      </p:sp>
      <p:sp>
        <p:nvSpPr>
          <p:cNvPr id="63501" name="TextBox 20"/>
          <p:cNvSpPr txBox="1">
            <a:spLocks noChangeArrowheads="1"/>
          </p:cNvSpPr>
          <p:nvPr/>
        </p:nvSpPr>
        <p:spPr bwMode="auto">
          <a:xfrm>
            <a:off x="7696200" y="5257800"/>
            <a:ext cx="847725"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2400" b="1"/>
              <a:t>B</a:t>
            </a:r>
          </a:p>
          <a:p>
            <a:pPr>
              <a:spcBef>
                <a:spcPct val="0"/>
              </a:spcBef>
            </a:pPr>
            <a:r>
              <a:rPr lang="en-US" altLang="en-US" sz="1100"/>
              <a:t>(R=0,G=0)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altLang="en-US" dirty="0" smtClean="0"/>
              <a:t>Color spaces: HSV</a:t>
            </a:r>
          </a:p>
        </p:txBody>
      </p:sp>
      <p:pic>
        <p:nvPicPr>
          <p:cNvPr id="6451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905000"/>
            <a:ext cx="4953000" cy="436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6" name="TextBox 3"/>
          <p:cNvSpPr txBox="1">
            <a:spLocks noChangeArrowheads="1"/>
          </p:cNvSpPr>
          <p:nvPr/>
        </p:nvSpPr>
        <p:spPr bwMode="auto">
          <a:xfrm>
            <a:off x="1143000" y="1143000"/>
            <a:ext cx="33639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a:t>Intuitive color space</a:t>
            </a:r>
          </a:p>
        </p:txBody>
      </p:sp>
      <p:pic>
        <p:nvPicPr>
          <p:cNvPr id="64517" name="Picture 2" descr="C:\Users\Hoiem\Documents\Classes\Spring11 - Computer Vision\figs\color spaces\neighborhood6_hsv_v.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4991100"/>
            <a:ext cx="2286000"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8" name="Picture 3" descr="C:\Users\Hoiem\Documents\Classes\Spring11 - Computer Vision\figs\color spaces\neighborhood6_hsv_h.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62600" y="1562100"/>
            <a:ext cx="2286000"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9" name="Picture 4" descr="C:\Users\Hoiem\Documents\Classes\Spring11 - Computer Vision\figs\color spaces\neighborhood6_hsv_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62600" y="3238500"/>
            <a:ext cx="2286000"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0" name="Picture 5" descr="C:\Users\Hoiem\Documents\Classes\Spring10 - Computer Vision\figs\nieghborhood6.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7600" y="0"/>
            <a:ext cx="1676400"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21" name="TextBox 8"/>
          <p:cNvSpPr txBox="1">
            <a:spLocks noChangeArrowheads="1"/>
          </p:cNvSpPr>
          <p:nvPr/>
        </p:nvSpPr>
        <p:spPr bwMode="auto">
          <a:xfrm>
            <a:off x="7907338" y="2057400"/>
            <a:ext cx="825500"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2400" b="1"/>
              <a:t>H</a:t>
            </a:r>
          </a:p>
          <a:p>
            <a:pPr>
              <a:spcBef>
                <a:spcPct val="0"/>
              </a:spcBef>
            </a:pPr>
            <a:r>
              <a:rPr lang="en-US" altLang="en-US" sz="1100"/>
              <a:t>(S=1,V=1)</a:t>
            </a:r>
          </a:p>
        </p:txBody>
      </p:sp>
      <p:sp>
        <p:nvSpPr>
          <p:cNvPr id="64522" name="TextBox 9"/>
          <p:cNvSpPr txBox="1">
            <a:spLocks noChangeArrowheads="1"/>
          </p:cNvSpPr>
          <p:nvPr/>
        </p:nvSpPr>
        <p:spPr bwMode="auto">
          <a:xfrm>
            <a:off x="7948613" y="3733800"/>
            <a:ext cx="833437"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2400" b="1"/>
              <a:t>S</a:t>
            </a:r>
          </a:p>
          <a:p>
            <a:pPr>
              <a:spcBef>
                <a:spcPct val="0"/>
              </a:spcBef>
            </a:pPr>
            <a:r>
              <a:rPr lang="en-US" altLang="en-US" sz="1100"/>
              <a:t>(H=1,V=1)</a:t>
            </a:r>
          </a:p>
        </p:txBody>
      </p:sp>
      <p:sp>
        <p:nvSpPr>
          <p:cNvPr id="64523" name="TextBox 10"/>
          <p:cNvSpPr txBox="1">
            <a:spLocks noChangeArrowheads="1"/>
          </p:cNvSpPr>
          <p:nvPr/>
        </p:nvSpPr>
        <p:spPr bwMode="auto">
          <a:xfrm>
            <a:off x="7924800" y="5562600"/>
            <a:ext cx="833438"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2400" b="1"/>
              <a:t>V</a:t>
            </a:r>
          </a:p>
          <a:p>
            <a:pPr>
              <a:spcBef>
                <a:spcPct val="0"/>
              </a:spcBef>
            </a:pPr>
            <a:r>
              <a:rPr lang="en-US" altLang="en-US" sz="1100"/>
              <a:t>(H=1,S=0)</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altLang="en-US" dirty="0" smtClean="0"/>
              <a:t>Color spaces: </a:t>
            </a:r>
            <a:r>
              <a:rPr lang="en-US" altLang="en-US" dirty="0" err="1" smtClean="0"/>
              <a:t>YCbCr</a:t>
            </a:r>
            <a:endParaRPr lang="en-US" altLang="en-US" dirty="0" smtClean="0"/>
          </a:p>
        </p:txBody>
      </p:sp>
      <p:pic>
        <p:nvPicPr>
          <p:cNvPr id="65539" name="Picture 3" descr="C:\Users\Hoiem\Documents\Classes\Spring11 - Computer Vision\figs\color spaces\neighborhood6_ycbcr_cb.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86400" y="3162300"/>
            <a:ext cx="2286000"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0" name="Picture 4" descr="C:\Users\Hoiem\Documents\Classes\Spring11 - Computer Vision\figs\color spaces\neighborhood6_ycbcr_c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6400" y="4838700"/>
            <a:ext cx="2286000"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1" name="Picture 5" descr="C:\Users\Hoiem\Documents\Classes\Spring11 - Computer Vision\figs\color spaces\neighborhood6_ycbcr_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1485900"/>
            <a:ext cx="2286000"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2" name="TextBox 7"/>
          <p:cNvSpPr txBox="1">
            <a:spLocks noChangeArrowheads="1"/>
          </p:cNvSpPr>
          <p:nvPr/>
        </p:nvSpPr>
        <p:spPr bwMode="auto">
          <a:xfrm>
            <a:off x="7907338" y="2057400"/>
            <a:ext cx="1201737"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2400" b="1"/>
              <a:t>Y</a:t>
            </a:r>
          </a:p>
          <a:p>
            <a:pPr>
              <a:spcBef>
                <a:spcPct val="0"/>
              </a:spcBef>
            </a:pPr>
            <a:r>
              <a:rPr lang="en-US" altLang="en-US" sz="1100"/>
              <a:t>(Cb=0.5,Cr=0.5)</a:t>
            </a:r>
          </a:p>
        </p:txBody>
      </p:sp>
      <p:sp>
        <p:nvSpPr>
          <p:cNvPr id="65543" name="TextBox 8"/>
          <p:cNvSpPr txBox="1">
            <a:spLocks noChangeArrowheads="1"/>
          </p:cNvSpPr>
          <p:nvPr/>
        </p:nvSpPr>
        <p:spPr bwMode="auto">
          <a:xfrm>
            <a:off x="7948613" y="3733800"/>
            <a:ext cx="1114425"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2400" b="1"/>
              <a:t>Cb</a:t>
            </a:r>
          </a:p>
          <a:p>
            <a:pPr>
              <a:spcBef>
                <a:spcPct val="0"/>
              </a:spcBef>
            </a:pPr>
            <a:r>
              <a:rPr lang="en-US" altLang="en-US" sz="1100"/>
              <a:t>(Y=0.5,Cr=0.5)</a:t>
            </a:r>
          </a:p>
        </p:txBody>
      </p:sp>
      <p:sp>
        <p:nvSpPr>
          <p:cNvPr id="65544" name="TextBox 9"/>
          <p:cNvSpPr txBox="1">
            <a:spLocks noChangeArrowheads="1"/>
          </p:cNvSpPr>
          <p:nvPr/>
        </p:nvSpPr>
        <p:spPr bwMode="auto">
          <a:xfrm>
            <a:off x="7924800" y="5410200"/>
            <a:ext cx="1108075"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2400" b="1"/>
              <a:t>Cr</a:t>
            </a:r>
          </a:p>
          <a:p>
            <a:pPr>
              <a:spcBef>
                <a:spcPct val="0"/>
              </a:spcBef>
            </a:pPr>
            <a:r>
              <a:rPr lang="en-US" altLang="en-US" sz="1100"/>
              <a:t>(Y=0.5,Cb=05)</a:t>
            </a:r>
          </a:p>
        </p:txBody>
      </p:sp>
      <p:pic>
        <p:nvPicPr>
          <p:cNvPr id="65545" name="Picture 5" descr="C:\Users\Hoiem\Documents\Classes\Spring10 - Computer Vision\figs\nieghborhood6.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7600" y="0"/>
            <a:ext cx="1676400"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6" name="Picture 7" descr="http://upload.wikimedia.org/wikipedia/commons/thumb/5/53/YCbCr-CbCr_Y0.png/120px-YCbCr-CbCr_Y0.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2057400"/>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7" name="Picture 9" descr="http://upload.wikimedia.org/wikipedia/commons/thumb/9/91/YCbCr-CbCr_Y50.png/120px-YCbCr-CbCr_Y50.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95600" y="2057400"/>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8" name="Picture 11" descr="http://upload.wikimedia.org/wikipedia/commons/thumb/0/08/YCbCr-CbCr_Y100.png/120px-YCbCr-CbCr_Y100.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8800" y="4648200"/>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9" name="TextBox 14"/>
          <p:cNvSpPr txBox="1">
            <a:spLocks noChangeArrowheads="1"/>
          </p:cNvSpPr>
          <p:nvPr/>
        </p:nvSpPr>
        <p:spPr bwMode="auto">
          <a:xfrm>
            <a:off x="1303338" y="1676400"/>
            <a:ext cx="6016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2400"/>
              <a:t>Y=0</a:t>
            </a:r>
          </a:p>
        </p:txBody>
      </p:sp>
      <p:sp>
        <p:nvSpPr>
          <p:cNvPr id="65550" name="TextBox 15"/>
          <p:cNvSpPr txBox="1">
            <a:spLocks noChangeArrowheads="1"/>
          </p:cNvSpPr>
          <p:nvPr/>
        </p:nvSpPr>
        <p:spPr bwMode="auto">
          <a:xfrm>
            <a:off x="3352800" y="1676400"/>
            <a:ext cx="793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2400"/>
              <a:t>Y=0.5</a:t>
            </a:r>
          </a:p>
        </p:txBody>
      </p:sp>
      <p:sp>
        <p:nvSpPr>
          <p:cNvPr id="65551" name="TextBox 16"/>
          <p:cNvSpPr txBox="1">
            <a:spLocks noChangeArrowheads="1"/>
          </p:cNvSpPr>
          <p:nvPr/>
        </p:nvSpPr>
        <p:spPr bwMode="auto">
          <a:xfrm>
            <a:off x="2362200" y="4267200"/>
            <a:ext cx="601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2400"/>
              <a:t>Y=1</a:t>
            </a:r>
          </a:p>
        </p:txBody>
      </p:sp>
      <p:cxnSp>
        <p:nvCxnSpPr>
          <p:cNvPr id="19" name="Straight Arrow Connector 18"/>
          <p:cNvCxnSpPr/>
          <p:nvPr/>
        </p:nvCxnSpPr>
        <p:spPr>
          <a:xfrm>
            <a:off x="685800" y="4038600"/>
            <a:ext cx="1752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5553" name="TextBox 19"/>
          <p:cNvSpPr txBox="1">
            <a:spLocks noChangeArrowheads="1"/>
          </p:cNvSpPr>
          <p:nvPr/>
        </p:nvSpPr>
        <p:spPr bwMode="auto">
          <a:xfrm>
            <a:off x="1295400" y="4038600"/>
            <a:ext cx="47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2400"/>
              <a:t>Cb</a:t>
            </a:r>
          </a:p>
        </p:txBody>
      </p:sp>
      <p:cxnSp>
        <p:nvCxnSpPr>
          <p:cNvPr id="21" name="Straight Arrow Connector 20"/>
          <p:cNvCxnSpPr/>
          <p:nvPr/>
        </p:nvCxnSpPr>
        <p:spPr>
          <a:xfrm rot="5400000" flipH="1" flipV="1">
            <a:off x="-342106" y="2934494"/>
            <a:ext cx="1752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5555" name="TextBox 22"/>
          <p:cNvSpPr txBox="1">
            <a:spLocks noChangeArrowheads="1"/>
          </p:cNvSpPr>
          <p:nvPr/>
        </p:nvSpPr>
        <p:spPr bwMode="auto">
          <a:xfrm>
            <a:off x="104775" y="2819400"/>
            <a:ext cx="428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2400"/>
              <a:t>Cr</a:t>
            </a:r>
          </a:p>
        </p:txBody>
      </p:sp>
      <p:sp>
        <p:nvSpPr>
          <p:cNvPr id="65556" name="TextBox 23"/>
          <p:cNvSpPr txBox="1">
            <a:spLocks noChangeArrowheads="1"/>
          </p:cNvSpPr>
          <p:nvPr/>
        </p:nvSpPr>
        <p:spPr bwMode="auto">
          <a:xfrm>
            <a:off x="609600" y="838200"/>
            <a:ext cx="4572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2400" dirty="0"/>
              <a:t>Fast to compute, good for compression, used by TV</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altLang="en-US" smtClean="0"/>
              <a:t>Color spaces: L*a*b*</a:t>
            </a:r>
          </a:p>
        </p:txBody>
      </p:sp>
      <p:sp>
        <p:nvSpPr>
          <p:cNvPr id="66563" name="TextBox 4"/>
          <p:cNvSpPr txBox="1">
            <a:spLocks noChangeArrowheads="1"/>
          </p:cNvSpPr>
          <p:nvPr/>
        </p:nvSpPr>
        <p:spPr bwMode="auto">
          <a:xfrm>
            <a:off x="1447800" y="990600"/>
            <a:ext cx="57832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a:t>“Perceptually uniform”</a:t>
            </a:r>
            <a:r>
              <a:rPr lang="en-US" altLang="en-US">
                <a:solidFill>
                  <a:srgbClr val="FF0000"/>
                </a:solidFill>
              </a:rPr>
              <a:t>*</a:t>
            </a:r>
            <a:r>
              <a:rPr lang="en-US" altLang="en-US"/>
              <a:t> color space</a:t>
            </a:r>
          </a:p>
        </p:txBody>
      </p:sp>
      <p:pic>
        <p:nvPicPr>
          <p:cNvPr id="6656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133600"/>
            <a:ext cx="3733800" cy="389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1" descr="C:\Users\Hoiem\Documents\Classes\Spring11 - Computer Vision\figs\color spaces\neighborhood6_lab_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4991100"/>
            <a:ext cx="2286000"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6" name="Picture 2" descr="C:\Users\Hoiem\Documents\Classes\Spring11 - Computer Vision\figs\color spaces\neighborhood6_lab_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1652588"/>
            <a:ext cx="2286000" cy="156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7" name="Picture 3" descr="C:\Users\Hoiem\Documents\Classes\Spring11 - Computer Vision\figs\color spaces\neighborhood6_lab_a.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62600" y="3328988"/>
            <a:ext cx="2286000" cy="156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8" name="Picture 5" descr="C:\Users\Hoiem\Documents\Classes\Spring10 - Computer Vision\figs\nieghborhood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7600" y="0"/>
            <a:ext cx="1676400"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9" name="TextBox 8"/>
          <p:cNvSpPr txBox="1">
            <a:spLocks noChangeArrowheads="1"/>
          </p:cNvSpPr>
          <p:nvPr/>
        </p:nvSpPr>
        <p:spPr bwMode="auto">
          <a:xfrm>
            <a:off x="7907338" y="2057400"/>
            <a:ext cx="793750"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2400" b="1"/>
              <a:t>L</a:t>
            </a:r>
          </a:p>
          <a:p>
            <a:pPr>
              <a:spcBef>
                <a:spcPct val="0"/>
              </a:spcBef>
            </a:pPr>
            <a:r>
              <a:rPr lang="en-US" altLang="en-US" sz="1100"/>
              <a:t>(a=0,b=0)</a:t>
            </a:r>
          </a:p>
        </p:txBody>
      </p:sp>
      <p:sp>
        <p:nvSpPr>
          <p:cNvPr id="66570" name="TextBox 9"/>
          <p:cNvSpPr txBox="1">
            <a:spLocks noChangeArrowheads="1"/>
          </p:cNvSpPr>
          <p:nvPr/>
        </p:nvSpPr>
        <p:spPr bwMode="auto">
          <a:xfrm>
            <a:off x="7948613" y="3733800"/>
            <a:ext cx="873125"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2400" b="1"/>
              <a:t>a</a:t>
            </a:r>
          </a:p>
          <a:p>
            <a:pPr>
              <a:spcBef>
                <a:spcPct val="0"/>
              </a:spcBef>
            </a:pPr>
            <a:r>
              <a:rPr lang="en-US" altLang="en-US" sz="1100"/>
              <a:t>(L=65,b=0)</a:t>
            </a:r>
          </a:p>
        </p:txBody>
      </p:sp>
      <p:sp>
        <p:nvSpPr>
          <p:cNvPr id="66571" name="TextBox 10"/>
          <p:cNvSpPr txBox="1">
            <a:spLocks noChangeArrowheads="1"/>
          </p:cNvSpPr>
          <p:nvPr/>
        </p:nvSpPr>
        <p:spPr bwMode="auto">
          <a:xfrm>
            <a:off x="7924800" y="5562600"/>
            <a:ext cx="873125"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2400" b="1"/>
              <a:t>b</a:t>
            </a:r>
          </a:p>
          <a:p>
            <a:pPr>
              <a:spcBef>
                <a:spcPct val="0"/>
              </a:spcBef>
            </a:pPr>
            <a:r>
              <a:rPr lang="en-US" altLang="en-US" sz="1100"/>
              <a:t>(L=65,a=0)</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971800"/>
            <a:ext cx="8229600" cy="914400"/>
          </a:xfrm>
        </p:spPr>
        <p:txBody>
          <a:bodyPr>
            <a:normAutofit fontScale="90000"/>
          </a:bodyPr>
          <a:lstStyle/>
          <a:p>
            <a:pPr>
              <a:defRPr/>
            </a:pPr>
            <a:r>
              <a:rPr lang="en-US" dirty="0" smtClean="0"/>
              <a:t>If you had to choose, would you rather go without luminance or chrominance?</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altLang="en-US" smtClean="0"/>
              <a:t>A photon’s life choices</a:t>
            </a:r>
          </a:p>
        </p:txBody>
      </p:sp>
      <p:sp>
        <p:nvSpPr>
          <p:cNvPr id="41987" name="Content Placeholder 16"/>
          <p:cNvSpPr>
            <a:spLocks noGrp="1"/>
          </p:cNvSpPr>
          <p:nvPr>
            <p:ph idx="1"/>
          </p:nvPr>
        </p:nvSpPr>
        <p:spPr/>
        <p:txBody>
          <a:bodyPr/>
          <a:lstStyle/>
          <a:p>
            <a:pPr>
              <a:lnSpc>
                <a:spcPct val="90000"/>
              </a:lnSpc>
            </a:pPr>
            <a:r>
              <a:rPr lang="en-US" altLang="en-US" dirty="0" smtClean="0"/>
              <a:t>Absorption</a:t>
            </a:r>
          </a:p>
          <a:p>
            <a:pPr>
              <a:lnSpc>
                <a:spcPct val="90000"/>
              </a:lnSpc>
            </a:pPr>
            <a:r>
              <a:rPr lang="en-US" altLang="en-US" dirty="0" smtClean="0"/>
              <a:t>Diffusion</a:t>
            </a:r>
          </a:p>
          <a:p>
            <a:pPr>
              <a:lnSpc>
                <a:spcPct val="90000"/>
              </a:lnSpc>
            </a:pPr>
            <a:r>
              <a:rPr lang="en-US" altLang="en-US" dirty="0" smtClean="0"/>
              <a:t>Reflection</a:t>
            </a:r>
          </a:p>
          <a:p>
            <a:pPr>
              <a:lnSpc>
                <a:spcPct val="90000"/>
              </a:lnSpc>
            </a:pPr>
            <a:r>
              <a:rPr lang="en-US" altLang="en-US" dirty="0" smtClean="0"/>
              <a:t>Transparency</a:t>
            </a:r>
          </a:p>
          <a:p>
            <a:pPr>
              <a:lnSpc>
                <a:spcPct val="90000"/>
              </a:lnSpc>
            </a:pPr>
            <a:r>
              <a:rPr lang="en-US" altLang="en-US" dirty="0" smtClean="0"/>
              <a:t>Refraction</a:t>
            </a:r>
          </a:p>
          <a:p>
            <a:pPr>
              <a:lnSpc>
                <a:spcPct val="90000"/>
              </a:lnSpc>
            </a:pPr>
            <a:r>
              <a:rPr lang="en-US" altLang="en-US" dirty="0" smtClean="0"/>
              <a:t>Fluorescence</a:t>
            </a:r>
          </a:p>
          <a:p>
            <a:pPr>
              <a:lnSpc>
                <a:spcPct val="90000"/>
              </a:lnSpc>
            </a:pPr>
            <a:r>
              <a:rPr lang="en-US" altLang="en-US" dirty="0" smtClean="0"/>
              <a:t>Subsurface scattering</a:t>
            </a:r>
          </a:p>
          <a:p>
            <a:pPr>
              <a:lnSpc>
                <a:spcPct val="90000"/>
              </a:lnSpc>
            </a:pPr>
            <a:r>
              <a:rPr lang="en-US" altLang="en-US" dirty="0" smtClean="0"/>
              <a:t>Phosphorescence</a:t>
            </a:r>
          </a:p>
          <a:p>
            <a:pPr>
              <a:lnSpc>
                <a:spcPct val="90000"/>
              </a:lnSpc>
            </a:pPr>
            <a:r>
              <a:rPr lang="en-US" altLang="en-US" dirty="0" err="1" smtClean="0"/>
              <a:t>Interreflection</a:t>
            </a:r>
            <a:endParaRPr lang="en-US" altLang="en-US" dirty="0" smtClean="0"/>
          </a:p>
          <a:p>
            <a:pPr>
              <a:lnSpc>
                <a:spcPct val="90000"/>
              </a:lnSpc>
            </a:pPr>
            <a:endParaRPr lang="en-US" altLang="en-US" dirty="0" smtClean="0"/>
          </a:p>
          <a:p>
            <a:pPr>
              <a:lnSpc>
                <a:spcPct val="90000"/>
              </a:lnSpc>
            </a:pPr>
            <a:endParaRPr lang="en-US" altLang="en-US" dirty="0" smtClean="0"/>
          </a:p>
          <a:p>
            <a:pPr>
              <a:lnSpc>
                <a:spcPct val="90000"/>
              </a:lnSpc>
            </a:pPr>
            <a:endParaRPr lang="en-US" altLang="en-US" dirty="0" smtClean="0"/>
          </a:p>
        </p:txBody>
      </p:sp>
      <p:grpSp>
        <p:nvGrpSpPr>
          <p:cNvPr id="41988" name="Group 37"/>
          <p:cNvGrpSpPr>
            <a:grpSpLocks noChangeAspect="1"/>
          </p:cNvGrpSpPr>
          <p:nvPr/>
        </p:nvGrpSpPr>
        <p:grpSpPr bwMode="auto">
          <a:xfrm>
            <a:off x="5029200" y="1828800"/>
            <a:ext cx="3810000" cy="3429000"/>
            <a:chOff x="6629400" y="2882264"/>
            <a:chExt cx="2438400" cy="2194560"/>
          </a:xfrm>
        </p:grpSpPr>
        <p:cxnSp>
          <p:nvCxnSpPr>
            <p:cNvPr id="5" name="Straight Connector 4"/>
            <p:cNvCxnSpPr/>
            <p:nvPr/>
          </p:nvCxnSpPr>
          <p:spPr>
            <a:xfrm>
              <a:off x="6629400" y="4619624"/>
              <a:ext cx="16002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8458200" y="3124072"/>
              <a:ext cx="304800" cy="30480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itchFamily="34" charset="0"/>
                <a:buChar char="•"/>
                <a:defRPr sz="2800">
                  <a:solidFill>
                    <a:schemeClr val="tx1"/>
                  </a:solidFill>
                  <a:latin typeface="Calibri" pitchFamily="34" charset="0"/>
                </a:defRPr>
              </a:lvl1pPr>
              <a:lvl2pPr marL="742950" indent="-285750">
                <a:spcBef>
                  <a:spcPct val="20000"/>
                </a:spcBef>
                <a:buFont typeface="Arial" pitchFamily="34" charset="0"/>
                <a:buChar char="–"/>
                <a:defRPr sz="2400">
                  <a:solidFill>
                    <a:schemeClr val="tx1"/>
                  </a:solidFill>
                  <a:latin typeface="Calibri" pitchFamily="34" charset="0"/>
                </a:defRPr>
              </a:lvl2pPr>
              <a:lvl3pPr marL="1143000" indent="-228600">
                <a:spcBef>
                  <a:spcPct val="20000"/>
                </a:spcBef>
                <a:buFont typeface="Arial" pitchFamily="34" charset="0"/>
                <a:buChar char="•"/>
                <a:defRPr sz="20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endParaRPr lang="en-US" altLang="en-US" sz="1800">
                <a:solidFill>
                  <a:srgbClr val="FFFFFF"/>
                </a:solidFill>
                <a:cs typeface="Arial" pitchFamily="34" charset="0"/>
              </a:endParaRPr>
            </a:p>
          </p:txBody>
        </p:sp>
        <p:cxnSp>
          <p:nvCxnSpPr>
            <p:cNvPr id="8" name="Straight Arrow Connector 7"/>
            <p:cNvCxnSpPr>
              <a:stCxn id="6" idx="3"/>
            </p:cNvCxnSpPr>
            <p:nvPr/>
          </p:nvCxnSpPr>
          <p:spPr>
            <a:xfrm rot="5400000">
              <a:off x="7429500" y="3498468"/>
              <a:ext cx="1187704" cy="95910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992" name="TextBox 17"/>
            <p:cNvSpPr txBox="1">
              <a:spLocks noChangeArrowheads="1"/>
            </p:cNvSpPr>
            <p:nvPr/>
          </p:nvSpPr>
          <p:spPr bwMode="auto">
            <a:xfrm>
              <a:off x="8006080" y="3352672"/>
              <a:ext cx="299720" cy="369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2800">
                  <a:solidFill>
                    <a:schemeClr val="tx1"/>
                  </a:solidFill>
                  <a:latin typeface="Calibri" pitchFamily="34" charset="0"/>
                </a:defRPr>
              </a:lvl1pPr>
              <a:lvl2pPr marL="742950" indent="-285750">
                <a:spcBef>
                  <a:spcPct val="20000"/>
                </a:spcBef>
                <a:buFont typeface="Arial" pitchFamily="34" charset="0"/>
                <a:buChar char="–"/>
                <a:defRPr sz="2400">
                  <a:solidFill>
                    <a:schemeClr val="tx1"/>
                  </a:solidFill>
                  <a:latin typeface="Calibri" pitchFamily="34" charset="0"/>
                </a:defRPr>
              </a:lvl2pPr>
              <a:lvl3pPr marL="1143000" indent="-228600">
                <a:spcBef>
                  <a:spcPct val="20000"/>
                </a:spcBef>
                <a:buFont typeface="Arial" pitchFamily="34" charset="0"/>
                <a:buChar char="•"/>
                <a:defRPr sz="20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l-GR" altLang="en-US" sz="1800">
                  <a:solidFill>
                    <a:srgbClr val="000000"/>
                  </a:solidFill>
                  <a:latin typeface="Arial" pitchFamily="34" charset="0"/>
                </a:rPr>
                <a:t>λ</a:t>
              </a:r>
              <a:endParaRPr lang="en-US" altLang="en-US" sz="1800">
                <a:solidFill>
                  <a:srgbClr val="000000"/>
                </a:solidFill>
                <a:latin typeface="Arial" pitchFamily="34" charset="0"/>
              </a:endParaRPr>
            </a:p>
          </p:txBody>
        </p:sp>
        <p:sp>
          <p:nvSpPr>
            <p:cNvPr id="41993" name="TextBox 18"/>
            <p:cNvSpPr txBox="1">
              <a:spLocks noChangeArrowheads="1"/>
            </p:cNvSpPr>
            <p:nvPr/>
          </p:nvSpPr>
          <p:spPr bwMode="auto">
            <a:xfrm>
              <a:off x="8190992" y="2882264"/>
              <a:ext cx="876808" cy="243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2800">
                  <a:solidFill>
                    <a:schemeClr val="tx1"/>
                  </a:solidFill>
                  <a:latin typeface="Calibri" pitchFamily="34" charset="0"/>
                </a:defRPr>
              </a:lvl1pPr>
              <a:lvl2pPr marL="742950" indent="-285750">
                <a:spcBef>
                  <a:spcPct val="20000"/>
                </a:spcBef>
                <a:buFont typeface="Arial" pitchFamily="34" charset="0"/>
                <a:buChar char="–"/>
                <a:defRPr sz="2400">
                  <a:solidFill>
                    <a:schemeClr val="tx1"/>
                  </a:solidFill>
                  <a:latin typeface="Calibri" pitchFamily="34" charset="0"/>
                </a:defRPr>
              </a:lvl2pPr>
              <a:lvl3pPr marL="1143000" indent="-228600">
                <a:spcBef>
                  <a:spcPct val="20000"/>
                </a:spcBef>
                <a:buFont typeface="Arial" pitchFamily="34" charset="0"/>
                <a:buChar char="•"/>
                <a:defRPr sz="20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en-US" sz="1800">
                  <a:solidFill>
                    <a:srgbClr val="000000"/>
                  </a:solidFill>
                  <a:latin typeface="Arial" pitchFamily="34" charset="0"/>
                </a:rPr>
                <a:t>light source</a:t>
              </a:r>
            </a:p>
          </p:txBody>
        </p:sp>
        <p:cxnSp>
          <p:nvCxnSpPr>
            <p:cNvPr id="20" name="Straight Arrow Connector 19"/>
            <p:cNvCxnSpPr/>
            <p:nvPr/>
          </p:nvCxnSpPr>
          <p:spPr>
            <a:xfrm rot="16200000" flipV="1">
              <a:off x="7124700" y="4152773"/>
              <a:ext cx="457200" cy="381000"/>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1995" name="TextBox 24"/>
            <p:cNvSpPr txBox="1">
              <a:spLocks noChangeArrowheads="1"/>
            </p:cNvSpPr>
            <p:nvPr/>
          </p:nvSpPr>
          <p:spPr bwMode="auto">
            <a:xfrm>
              <a:off x="7458456" y="4254880"/>
              <a:ext cx="213360" cy="236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2800">
                  <a:solidFill>
                    <a:schemeClr val="tx1"/>
                  </a:solidFill>
                  <a:latin typeface="Calibri" pitchFamily="34" charset="0"/>
                </a:defRPr>
              </a:lvl1pPr>
              <a:lvl2pPr marL="742950" indent="-285750">
                <a:spcBef>
                  <a:spcPct val="20000"/>
                </a:spcBef>
                <a:buFont typeface="Arial" pitchFamily="34" charset="0"/>
                <a:buChar char="–"/>
                <a:defRPr sz="2400">
                  <a:solidFill>
                    <a:schemeClr val="tx1"/>
                  </a:solidFill>
                  <a:latin typeface="Calibri" pitchFamily="34" charset="0"/>
                </a:defRPr>
              </a:lvl2pPr>
              <a:lvl3pPr marL="1143000" indent="-228600">
                <a:spcBef>
                  <a:spcPct val="20000"/>
                </a:spcBef>
                <a:buFont typeface="Arial" pitchFamily="34" charset="0"/>
                <a:buChar char="•"/>
                <a:defRPr sz="20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en-US" sz="1800">
                  <a:solidFill>
                    <a:srgbClr val="000000"/>
                  </a:solidFill>
                  <a:latin typeface="Arial" pitchFamily="34" charset="0"/>
                </a:rPr>
                <a:t>?</a:t>
              </a:r>
            </a:p>
          </p:txBody>
        </p:sp>
        <p:cxnSp>
          <p:nvCxnSpPr>
            <p:cNvPr id="27" name="Straight Arrow Connector 26"/>
            <p:cNvCxnSpPr/>
            <p:nvPr/>
          </p:nvCxnSpPr>
          <p:spPr>
            <a:xfrm rot="10800000">
              <a:off x="6934200" y="4343272"/>
              <a:ext cx="609600" cy="228600"/>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7620000" y="4343272"/>
              <a:ext cx="609600" cy="228600"/>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rot="5400000">
              <a:off x="7124700" y="4733924"/>
              <a:ext cx="381000" cy="304800"/>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rot="5400000">
              <a:off x="6972300" y="4733924"/>
              <a:ext cx="381000" cy="304800"/>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10800000">
              <a:off x="6781800" y="4419472"/>
              <a:ext cx="609600" cy="228600"/>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CB6B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lgn="ctr">
              <a:spcBef>
                <a:spcPct val="0"/>
              </a:spcBef>
            </a:pPr>
            <a:endParaRPr lang="en-US" altLang="en-US" sz="2400">
              <a:solidFill>
                <a:srgbClr val="FFFFFF"/>
              </a:solidFill>
              <a:cs typeface="Arial" pitchFamily="34" charset="0"/>
            </a:endParaRPr>
          </a:p>
        </p:txBody>
      </p:sp>
      <p:sp>
        <p:nvSpPr>
          <p:cNvPr id="2" name="Title 1"/>
          <p:cNvSpPr>
            <a:spLocks noGrp="1"/>
          </p:cNvSpPr>
          <p:nvPr>
            <p:ph type="title"/>
          </p:nvPr>
        </p:nvSpPr>
        <p:spPr>
          <a:xfrm>
            <a:off x="381000" y="2971800"/>
            <a:ext cx="8229600" cy="914400"/>
          </a:xfrm>
        </p:spPr>
        <p:txBody>
          <a:bodyPr>
            <a:normAutofit fontScale="90000"/>
          </a:bodyPr>
          <a:lstStyle/>
          <a:p>
            <a:pPr>
              <a:defRPr/>
            </a:pPr>
            <a:r>
              <a:rPr lang="en-US" dirty="0" smtClean="0">
                <a:solidFill>
                  <a:srgbClr val="FF4A7E"/>
                </a:solidFill>
              </a:rPr>
              <a:t>If you had to choose, would you rather go without </a:t>
            </a:r>
            <a:r>
              <a:rPr lang="en-US" dirty="0" smtClean="0">
                <a:solidFill>
                  <a:srgbClr val="32000C"/>
                </a:solidFill>
              </a:rPr>
              <a:t>luminance</a:t>
            </a:r>
            <a:r>
              <a:rPr lang="en-US" dirty="0" smtClean="0">
                <a:solidFill>
                  <a:srgbClr val="FF4A7E"/>
                </a:solidFill>
              </a:rPr>
              <a:t> or chrominance?</a:t>
            </a:r>
            <a:endParaRPr lang="en-US" dirty="0">
              <a:solidFill>
                <a:srgbClr val="FF4A7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r>
              <a:rPr lang="en-US" altLang="en-US" smtClean="0"/>
              <a:t>Most information in intensity</a:t>
            </a:r>
          </a:p>
        </p:txBody>
      </p:sp>
      <p:pic>
        <p:nvPicPr>
          <p:cNvPr id="69635" name="Picture 2" descr="C:\Documents and Settings\Derek Hoiem\My Documents\Classes\Spring09 - Visual Scene Understanding\material\figs\neighborhood6_a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600200"/>
            <a:ext cx="6018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TextBox 4"/>
          <p:cNvSpPr txBox="1">
            <a:spLocks noChangeArrowheads="1"/>
          </p:cNvSpPr>
          <p:nvPr/>
        </p:nvSpPr>
        <p:spPr bwMode="auto">
          <a:xfrm>
            <a:off x="2124075" y="5943600"/>
            <a:ext cx="5267325" cy="461963"/>
          </a:xfrm>
          <a:prstGeom prst="rect">
            <a:avLst/>
          </a:prstGeom>
          <a:noFill/>
          <a:ln w="9525">
            <a:noFill/>
            <a:miter lim="800000"/>
            <a:headEnd/>
            <a:tailEnd/>
          </a:ln>
        </p:spPr>
        <p:txBody>
          <a:bodyPr wrap="none">
            <a:spAutoFit/>
          </a:bodyPr>
          <a:lstStyle/>
          <a:p>
            <a:pPr>
              <a:defRPr/>
            </a:pPr>
            <a:r>
              <a:rPr lang="en-US">
                <a:solidFill>
                  <a:prstClr val="black"/>
                </a:solidFill>
                <a:latin typeface="Arial" charset="0"/>
                <a:cs typeface="+mn-cs"/>
              </a:rPr>
              <a:t>Only color shown – constant intensity</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altLang="en-US" smtClean="0"/>
              <a:t>Most information in intensity</a:t>
            </a:r>
          </a:p>
        </p:txBody>
      </p:sp>
      <p:sp>
        <p:nvSpPr>
          <p:cNvPr id="30723" name="TextBox 4"/>
          <p:cNvSpPr txBox="1">
            <a:spLocks noChangeArrowheads="1"/>
          </p:cNvSpPr>
          <p:nvPr/>
        </p:nvSpPr>
        <p:spPr bwMode="auto">
          <a:xfrm>
            <a:off x="2057400" y="6019800"/>
            <a:ext cx="5267325" cy="461963"/>
          </a:xfrm>
          <a:prstGeom prst="rect">
            <a:avLst/>
          </a:prstGeom>
          <a:noFill/>
          <a:ln w="9525">
            <a:noFill/>
            <a:miter lim="800000"/>
            <a:headEnd/>
            <a:tailEnd/>
          </a:ln>
        </p:spPr>
        <p:txBody>
          <a:bodyPr wrap="none">
            <a:spAutoFit/>
          </a:bodyPr>
          <a:lstStyle/>
          <a:p>
            <a:pPr>
              <a:defRPr/>
            </a:pPr>
            <a:r>
              <a:rPr lang="en-US">
                <a:solidFill>
                  <a:prstClr val="black"/>
                </a:solidFill>
                <a:latin typeface="Arial" charset="0"/>
                <a:cs typeface="+mn-cs"/>
              </a:rPr>
              <a:t>Only intensity shown – constant color</a:t>
            </a:r>
          </a:p>
        </p:txBody>
      </p:sp>
      <p:pic>
        <p:nvPicPr>
          <p:cNvPr id="70660" name="Picture 2" descr="C:\Documents and Settings\Derek Hoiem\My Documents\Classes\Spring09 - Visual Scene Understanding\material\figs\neighborhood6_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600200"/>
            <a:ext cx="60198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altLang="en-US" smtClean="0"/>
              <a:t>Most information in intensity</a:t>
            </a:r>
          </a:p>
        </p:txBody>
      </p:sp>
      <p:sp>
        <p:nvSpPr>
          <p:cNvPr id="31747" name="TextBox 4"/>
          <p:cNvSpPr txBox="1">
            <a:spLocks noChangeArrowheads="1"/>
          </p:cNvSpPr>
          <p:nvPr/>
        </p:nvSpPr>
        <p:spPr bwMode="auto">
          <a:xfrm>
            <a:off x="3352800" y="6096000"/>
            <a:ext cx="2171700" cy="461963"/>
          </a:xfrm>
          <a:prstGeom prst="rect">
            <a:avLst/>
          </a:prstGeom>
          <a:noFill/>
          <a:ln w="9525">
            <a:noFill/>
            <a:miter lim="800000"/>
            <a:headEnd/>
            <a:tailEnd/>
          </a:ln>
        </p:spPr>
        <p:txBody>
          <a:bodyPr wrap="none">
            <a:spAutoFit/>
          </a:bodyPr>
          <a:lstStyle/>
          <a:p>
            <a:pPr>
              <a:defRPr/>
            </a:pPr>
            <a:r>
              <a:rPr lang="en-US">
                <a:solidFill>
                  <a:prstClr val="black"/>
                </a:solidFill>
                <a:latin typeface="Arial" charset="0"/>
                <a:cs typeface="+mn-cs"/>
              </a:rPr>
              <a:t>Original image</a:t>
            </a:r>
          </a:p>
        </p:txBody>
      </p:sp>
      <p:pic>
        <p:nvPicPr>
          <p:cNvPr id="71684" name="Picture 2" descr="C:\Documents and Settings\Derek Hoiem\My Documents\Classes\Spring09 - Visual Scene Understanding\material\figs\nieghborhood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600200"/>
            <a:ext cx="60198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altLang="en-US" smtClean="0"/>
              <a:t>Back to grayscale intensity</a:t>
            </a:r>
          </a:p>
        </p:txBody>
      </p:sp>
      <p:pic>
        <p:nvPicPr>
          <p:cNvPr id="72707" name="Picture 2" descr="C:\Documents and Settings\Derek Hoiem\My Documents\Classes\Spring09 - Visual Scene Understanding\material\figs\neighborhood6_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066800"/>
            <a:ext cx="6465888"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p:cNvGrpSpPr/>
          <p:nvPr/>
        </p:nvGrpSpPr>
        <p:grpSpPr>
          <a:xfrm>
            <a:off x="2179638" y="2514600"/>
            <a:ext cx="3687762" cy="3886200"/>
            <a:chOff x="2179638" y="2514600"/>
            <a:chExt cx="3687762" cy="3886200"/>
          </a:xfrm>
        </p:grpSpPr>
        <p:pic>
          <p:nvPicPr>
            <p:cNvPr id="72708" name="Picture 1"/>
            <p:cNvPicPr>
              <a:picLocks noChangeAspect="1" noChangeArrowheads="1"/>
            </p:cNvPicPr>
            <p:nvPr/>
          </p:nvPicPr>
          <p:blipFill>
            <a:blip r:embed="rId3">
              <a:extLst>
                <a:ext uri="{28A0092B-C50C-407E-A947-70E740481C1C}">
                  <a14:useLocalDpi xmlns:a14="http://schemas.microsoft.com/office/drawing/2010/main" val="0"/>
                </a:ext>
              </a:extLst>
            </a:blip>
            <a:srcRect l="39445" t="16000" r="37778" b="47556"/>
            <a:stretch>
              <a:fillRect/>
            </a:stretch>
          </p:blipFill>
          <p:spPr bwMode="auto">
            <a:xfrm>
              <a:off x="2743200" y="3276600"/>
              <a:ext cx="3124200" cy="31242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rot="16200000" flipH="1">
              <a:off x="647700" y="4305300"/>
              <a:ext cx="3657600" cy="533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2179638" y="2528888"/>
              <a:ext cx="228600" cy="228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lgn="ctr">
                <a:spcBef>
                  <a:spcPct val="0"/>
                </a:spcBef>
              </a:pPr>
              <a:endParaRPr lang="en-US" altLang="en-US" sz="2400">
                <a:solidFill>
                  <a:srgbClr val="FFFFFF"/>
                </a:solidFill>
                <a:cs typeface="Arial" pitchFamily="34" charset="0"/>
              </a:endParaRPr>
            </a:p>
          </p:txBody>
        </p:sp>
        <p:cxnSp>
          <p:nvCxnSpPr>
            <p:cNvPr id="11" name="Straight Connector 10"/>
            <p:cNvCxnSpPr/>
            <p:nvPr/>
          </p:nvCxnSpPr>
          <p:spPr>
            <a:xfrm>
              <a:off x="2438400" y="2514600"/>
              <a:ext cx="3429000" cy="762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4" name="Rectangle 13"/>
          <p:cNvSpPr/>
          <p:nvPr/>
        </p:nvSpPr>
        <p:spPr>
          <a:xfrm>
            <a:off x="3505200" y="4038600"/>
            <a:ext cx="1524000" cy="16002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lgn="ctr">
              <a:spcBef>
                <a:spcPct val="0"/>
              </a:spcBef>
            </a:pPr>
            <a:endParaRPr lang="en-US" altLang="en-US" sz="2400">
              <a:solidFill>
                <a:srgbClr val="FFFFFF"/>
              </a:solidFill>
              <a:cs typeface="Arial" pitchFamily="34" charset="0"/>
            </a:endParaRPr>
          </a:p>
        </p:txBody>
      </p:sp>
      <p:graphicFrame>
        <p:nvGraphicFramePr>
          <p:cNvPr id="7" name="Table 6"/>
          <p:cNvGraphicFramePr>
            <a:graphicFrameLocks noGrp="1"/>
          </p:cNvGraphicFramePr>
          <p:nvPr/>
        </p:nvGraphicFramePr>
        <p:xfrm>
          <a:off x="3962400" y="990600"/>
          <a:ext cx="4889500" cy="2095500"/>
        </p:xfrm>
        <a:graphic>
          <a:graphicData uri="http://schemas.openxmlformats.org/drawingml/2006/table">
            <a:tbl>
              <a:tblPr/>
              <a:tblGrid>
                <a:gridCol w="444500"/>
                <a:gridCol w="444500"/>
                <a:gridCol w="444500"/>
                <a:gridCol w="444500"/>
                <a:gridCol w="444500"/>
                <a:gridCol w="444500"/>
                <a:gridCol w="444500"/>
                <a:gridCol w="444500"/>
                <a:gridCol w="444500"/>
                <a:gridCol w="444500"/>
                <a:gridCol w="444500"/>
              </a:tblGrid>
              <a:tr h="190500">
                <a:tc>
                  <a:txBody>
                    <a:bodyPr/>
                    <a:lstStyle/>
                    <a:p>
                      <a:pPr algn="ctr" fontAlgn="b"/>
                      <a:r>
                        <a:rPr lang="en-US" sz="1100" b="0" i="0" u="none" strike="noStrike" dirty="0">
                          <a:solidFill>
                            <a:srgbClr val="000000"/>
                          </a:solidFill>
                          <a:latin typeface="Calibri"/>
                        </a:rPr>
                        <a:t>0.92</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0.62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0.37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0.99</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90500">
                <a:tc>
                  <a:txBody>
                    <a:bodyPr/>
                    <a:lstStyle/>
                    <a:p>
                      <a:pPr algn="ctr" fontAlgn="b"/>
                      <a:r>
                        <a:rPr lang="en-US" sz="1100" b="0" i="0" u="none" strike="noStrike" dirty="0">
                          <a:solidFill>
                            <a:srgbClr val="000000"/>
                          </a:solidFill>
                          <a:latin typeface="Calibri"/>
                        </a:rPr>
                        <a:t>0.95</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0.89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0.82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0.56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0.31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0.75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0.91</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90500">
                <a:tc>
                  <a:txBody>
                    <a:bodyPr/>
                    <a:lstStyle/>
                    <a:p>
                      <a:pPr algn="ctr" fontAlgn="b"/>
                      <a:r>
                        <a:rPr lang="en-US" sz="1100" b="0" i="0" u="none" strike="noStrike" dirty="0">
                          <a:solidFill>
                            <a:srgbClr val="000000"/>
                          </a:solidFill>
                          <a:latin typeface="Calibri"/>
                        </a:rPr>
                        <a:t>0.89</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0.72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0.51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0.55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0.51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0.57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0.92</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90500">
                <a:tc>
                  <a:txBody>
                    <a:bodyPr/>
                    <a:lstStyle/>
                    <a:p>
                      <a:pPr algn="ctr" fontAlgn="b"/>
                      <a:r>
                        <a:rPr lang="en-US" sz="1100" b="0" i="0" u="none" strike="noStrike">
                          <a:solidFill>
                            <a:srgbClr val="000000"/>
                          </a:solidFill>
                          <a:latin typeface="Calibri"/>
                        </a:rPr>
                        <a:t>0.96</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0.56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0.95</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90500">
                <a:tc>
                  <a:txBody>
                    <a:bodyPr/>
                    <a:lstStyle/>
                    <a:p>
                      <a:pPr algn="ctr" fontAlgn="b"/>
                      <a:r>
                        <a:rPr lang="en-US" sz="1100" b="0" i="0" u="none" strike="noStrike">
                          <a:solidFill>
                            <a:srgbClr val="000000"/>
                          </a:solidFill>
                          <a:latin typeface="Calibri"/>
                        </a:rPr>
                        <a:t>0.71</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0.81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0.87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0.57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0.37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0.79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0.85</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90500">
                <a:tc>
                  <a:txBody>
                    <a:bodyPr/>
                    <a:lstStyle/>
                    <a:p>
                      <a:pPr algn="ctr" fontAlgn="b"/>
                      <a:r>
                        <a:rPr lang="en-US" sz="1100" b="0" i="0" u="none" strike="noStrike">
                          <a:solidFill>
                            <a:srgbClr val="000000"/>
                          </a:solidFill>
                          <a:latin typeface="Calibri"/>
                        </a:rPr>
                        <a:t>0.49</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0.62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0.60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0.58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0.50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0.60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0.58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0.50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0.61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0.33</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90500">
                <a:tc>
                  <a:txBody>
                    <a:bodyPr/>
                    <a:lstStyle/>
                    <a:p>
                      <a:pPr algn="ctr" fontAlgn="b"/>
                      <a:r>
                        <a:rPr lang="en-US" sz="1100" b="0" i="0" u="none" strike="noStrike">
                          <a:solidFill>
                            <a:srgbClr val="000000"/>
                          </a:solidFill>
                          <a:latin typeface="Calibri"/>
                        </a:rPr>
                        <a:t>0.86</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0.74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0.58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0.51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0.39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0.73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0.74</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90500">
                <a:tc>
                  <a:txBody>
                    <a:bodyPr/>
                    <a:lstStyle/>
                    <a:p>
                      <a:pPr algn="ctr" fontAlgn="b"/>
                      <a:r>
                        <a:rPr lang="en-US" sz="1100" b="0" i="0" u="none" strike="noStrike">
                          <a:solidFill>
                            <a:srgbClr val="000000"/>
                          </a:solidFill>
                          <a:latin typeface="Calibri"/>
                        </a:rPr>
                        <a:t>0.96</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0.67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0.54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0.37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0.93</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90500">
                <a:tc>
                  <a:txBody>
                    <a:bodyPr/>
                    <a:lstStyle/>
                    <a:p>
                      <a:pPr algn="ctr" fontAlgn="b"/>
                      <a:r>
                        <a:rPr lang="en-US" sz="1100" b="0" i="0" u="none" strike="noStrike">
                          <a:solidFill>
                            <a:srgbClr val="000000"/>
                          </a:solidFill>
                          <a:latin typeface="Calibri"/>
                        </a:rPr>
                        <a:t>0.69</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0.56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0.66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0.77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0.73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0.71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0.99</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90500">
                <a:tc>
                  <a:txBody>
                    <a:bodyPr/>
                    <a:lstStyle/>
                    <a:p>
                      <a:pPr algn="ctr" fontAlgn="b"/>
                      <a:r>
                        <a:rPr lang="en-US" sz="1100" b="0" i="0" u="none" strike="noStrike">
                          <a:solidFill>
                            <a:srgbClr val="000000"/>
                          </a:solidFill>
                          <a:latin typeface="Calibri"/>
                        </a:rPr>
                        <a:t>0.79</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0.73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0.67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0.33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0.61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0.69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0.79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0.73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0.97</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90500">
                <a:tc>
                  <a:txBody>
                    <a:bodyPr/>
                    <a:lstStyle/>
                    <a:p>
                      <a:pPr algn="ctr" fontAlgn="b"/>
                      <a:r>
                        <a:rPr lang="en-US" sz="1100" b="0" i="0" u="none" strike="noStrike">
                          <a:solidFill>
                            <a:srgbClr val="000000"/>
                          </a:solidFill>
                          <a:latin typeface="Calibri"/>
                        </a:rPr>
                        <a:t>0.91</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0.78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0.78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0.77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0.89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0.93</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r>
            </a:tbl>
          </a:graphicData>
        </a:graphic>
      </p:graphicFrame>
      <p:cxnSp>
        <p:nvCxnSpPr>
          <p:cNvPr id="15" name="Straight Connector 14"/>
          <p:cNvCxnSpPr/>
          <p:nvPr/>
        </p:nvCxnSpPr>
        <p:spPr>
          <a:xfrm rot="5400000" flipH="1" flipV="1">
            <a:off x="2209800" y="2286000"/>
            <a:ext cx="3048000" cy="457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5029200" y="3124200"/>
            <a:ext cx="3810000" cy="25146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p:txBody>
          <a:bodyPr/>
          <a:lstStyle/>
          <a:p>
            <a:r>
              <a:rPr lang="en-US" altLang="en-US" smtClean="0"/>
              <a:t>Images in Matlab</a:t>
            </a:r>
          </a:p>
        </p:txBody>
      </p:sp>
      <p:sp>
        <p:nvSpPr>
          <p:cNvPr id="73731" name="Content Placeholder 2"/>
          <p:cNvSpPr>
            <a:spLocks noGrp="1"/>
          </p:cNvSpPr>
          <p:nvPr>
            <p:ph idx="1"/>
          </p:nvPr>
        </p:nvSpPr>
        <p:spPr>
          <a:xfrm>
            <a:off x="457200" y="990600"/>
            <a:ext cx="8229600" cy="2362200"/>
          </a:xfrm>
        </p:spPr>
        <p:txBody>
          <a:bodyPr/>
          <a:lstStyle/>
          <a:p>
            <a:pPr>
              <a:lnSpc>
                <a:spcPct val="80000"/>
              </a:lnSpc>
              <a:buFontTx/>
              <a:buChar char="•"/>
            </a:pPr>
            <a:r>
              <a:rPr lang="en-US" altLang="en-US" sz="2400" dirty="0" smtClean="0"/>
              <a:t>Images represented as a matrix</a:t>
            </a:r>
          </a:p>
          <a:p>
            <a:pPr>
              <a:lnSpc>
                <a:spcPct val="80000"/>
              </a:lnSpc>
              <a:buFontTx/>
              <a:buChar char="•"/>
            </a:pPr>
            <a:r>
              <a:rPr lang="en-US" altLang="en-US" sz="2400" dirty="0" smtClean="0"/>
              <a:t>Suppose we have a </a:t>
            </a:r>
            <a:r>
              <a:rPr lang="en-US" altLang="en-US" sz="2400" dirty="0" err="1" smtClean="0"/>
              <a:t>NxM</a:t>
            </a:r>
            <a:r>
              <a:rPr lang="en-US" altLang="en-US" sz="2400" dirty="0" smtClean="0"/>
              <a:t> RGB image called “</a:t>
            </a:r>
            <a:r>
              <a:rPr lang="en-US" altLang="en-US" sz="2400" dirty="0" err="1" smtClean="0"/>
              <a:t>im</a:t>
            </a:r>
            <a:r>
              <a:rPr lang="en-US" altLang="en-US" sz="2400" dirty="0" smtClean="0"/>
              <a:t>”</a:t>
            </a:r>
          </a:p>
          <a:p>
            <a:pPr lvl="1">
              <a:lnSpc>
                <a:spcPct val="80000"/>
              </a:lnSpc>
              <a:buFont typeface="Arial" pitchFamily="34" charset="0"/>
              <a:buChar char="–"/>
            </a:pPr>
            <a:r>
              <a:rPr lang="en-US" altLang="en-US" sz="1700" dirty="0" err="1" smtClean="0"/>
              <a:t>im</a:t>
            </a:r>
            <a:r>
              <a:rPr lang="en-US" altLang="en-US" sz="1700" dirty="0" smtClean="0"/>
              <a:t>(1,1,1) = top-left pixel value in R-channel</a:t>
            </a:r>
          </a:p>
          <a:p>
            <a:pPr lvl="1">
              <a:lnSpc>
                <a:spcPct val="80000"/>
              </a:lnSpc>
              <a:buFont typeface="Arial" pitchFamily="34" charset="0"/>
              <a:buChar char="–"/>
            </a:pPr>
            <a:r>
              <a:rPr lang="en-US" altLang="en-US" sz="1700" dirty="0" err="1" smtClean="0"/>
              <a:t>im</a:t>
            </a:r>
            <a:r>
              <a:rPr lang="en-US" altLang="en-US" sz="1700" dirty="0" smtClean="0"/>
              <a:t>(y, x, b) = y pixels down, x pixels to right in the </a:t>
            </a:r>
            <a:r>
              <a:rPr lang="en-US" altLang="en-US" sz="1700" dirty="0" err="1" smtClean="0"/>
              <a:t>b</a:t>
            </a:r>
            <a:r>
              <a:rPr lang="en-US" altLang="en-US" sz="1700" baseline="30000" dirty="0" err="1" smtClean="0"/>
              <a:t>th</a:t>
            </a:r>
            <a:r>
              <a:rPr lang="en-US" altLang="en-US" sz="1700" dirty="0" smtClean="0"/>
              <a:t> channel</a:t>
            </a:r>
          </a:p>
          <a:p>
            <a:pPr lvl="1">
              <a:lnSpc>
                <a:spcPct val="80000"/>
              </a:lnSpc>
              <a:buFont typeface="Arial" pitchFamily="34" charset="0"/>
              <a:buChar char="–"/>
            </a:pPr>
            <a:r>
              <a:rPr lang="en-US" altLang="en-US" sz="1700" dirty="0" err="1" smtClean="0"/>
              <a:t>im</a:t>
            </a:r>
            <a:r>
              <a:rPr lang="en-US" altLang="en-US" sz="1700" dirty="0" smtClean="0"/>
              <a:t>(N, M, 3) = bottom-right pixel in B-channel</a:t>
            </a:r>
          </a:p>
          <a:p>
            <a:pPr>
              <a:lnSpc>
                <a:spcPct val="80000"/>
              </a:lnSpc>
              <a:buFontTx/>
              <a:buChar char="•"/>
            </a:pPr>
            <a:r>
              <a:rPr lang="en-US" altLang="en-US" sz="2400" dirty="0" err="1" smtClean="0"/>
              <a:t>imread</a:t>
            </a:r>
            <a:r>
              <a:rPr lang="en-US" altLang="en-US" sz="2400" dirty="0" smtClean="0"/>
              <a:t>(filename) returns a uint8 image (values 0 to 255)</a:t>
            </a:r>
          </a:p>
          <a:p>
            <a:pPr lvl="1">
              <a:lnSpc>
                <a:spcPct val="80000"/>
              </a:lnSpc>
              <a:buFont typeface="Arial" pitchFamily="34" charset="0"/>
              <a:buChar char="–"/>
            </a:pPr>
            <a:r>
              <a:rPr lang="en-US" altLang="en-US" sz="1700" dirty="0" smtClean="0"/>
              <a:t>Convert to double format (values 0 to 1) with im2double</a:t>
            </a:r>
          </a:p>
        </p:txBody>
      </p:sp>
      <p:graphicFrame>
        <p:nvGraphicFramePr>
          <p:cNvPr id="4" name="Table 3"/>
          <p:cNvGraphicFramePr>
            <a:graphicFrameLocks noGrp="1"/>
          </p:cNvGraphicFramePr>
          <p:nvPr/>
        </p:nvGraphicFramePr>
        <p:xfrm>
          <a:off x="3505200" y="4610100"/>
          <a:ext cx="4889500" cy="2095500"/>
        </p:xfrm>
        <a:graphic>
          <a:graphicData uri="http://schemas.openxmlformats.org/drawingml/2006/table">
            <a:tbl>
              <a:tblPr/>
              <a:tblGrid>
                <a:gridCol w="444500"/>
                <a:gridCol w="444500"/>
                <a:gridCol w="444500"/>
                <a:gridCol w="444500"/>
                <a:gridCol w="444500"/>
                <a:gridCol w="444500"/>
                <a:gridCol w="444500"/>
                <a:gridCol w="444500"/>
                <a:gridCol w="444500"/>
                <a:gridCol w="444500"/>
                <a:gridCol w="444500"/>
              </a:tblGrid>
              <a:tr h="190500">
                <a:tc>
                  <a:txBody>
                    <a:bodyPr/>
                    <a:lstStyle/>
                    <a:p>
                      <a:pPr algn="ctr" fontAlgn="b"/>
                      <a:r>
                        <a:rPr lang="en-US" sz="1100" b="0" i="0" u="none" strike="noStrike" dirty="0">
                          <a:solidFill>
                            <a:srgbClr val="000000"/>
                          </a:solidFill>
                          <a:latin typeface="Calibri"/>
                        </a:rPr>
                        <a:t>0.92</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0.62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0.37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0.99</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90500">
                <a:tc>
                  <a:txBody>
                    <a:bodyPr/>
                    <a:lstStyle/>
                    <a:p>
                      <a:pPr algn="ctr" fontAlgn="b"/>
                      <a:r>
                        <a:rPr lang="en-US" sz="1100" b="0" i="0" u="none" strike="noStrike" dirty="0">
                          <a:solidFill>
                            <a:srgbClr val="000000"/>
                          </a:solidFill>
                          <a:latin typeface="Calibri"/>
                        </a:rPr>
                        <a:t>0.95</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0.89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0.82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0.56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0.31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0.75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0.91</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90500">
                <a:tc>
                  <a:txBody>
                    <a:bodyPr/>
                    <a:lstStyle/>
                    <a:p>
                      <a:pPr algn="ctr" fontAlgn="b"/>
                      <a:r>
                        <a:rPr lang="en-US" sz="1100" b="0" i="0" u="none" strike="noStrike" dirty="0">
                          <a:solidFill>
                            <a:srgbClr val="000000"/>
                          </a:solidFill>
                          <a:latin typeface="Calibri"/>
                        </a:rPr>
                        <a:t>0.89</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0.72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0.51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0.55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0.51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0.57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0.92</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90500">
                <a:tc>
                  <a:txBody>
                    <a:bodyPr/>
                    <a:lstStyle/>
                    <a:p>
                      <a:pPr algn="ctr" fontAlgn="b"/>
                      <a:r>
                        <a:rPr lang="en-US" sz="1100" b="0" i="0" u="none" strike="noStrike">
                          <a:solidFill>
                            <a:srgbClr val="000000"/>
                          </a:solidFill>
                          <a:latin typeface="Calibri"/>
                        </a:rPr>
                        <a:t>0.96</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0.56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0.95</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90500">
                <a:tc>
                  <a:txBody>
                    <a:bodyPr/>
                    <a:lstStyle/>
                    <a:p>
                      <a:pPr algn="ctr" fontAlgn="b"/>
                      <a:r>
                        <a:rPr lang="en-US" sz="1100" b="0" i="0" u="none" strike="noStrike">
                          <a:solidFill>
                            <a:srgbClr val="000000"/>
                          </a:solidFill>
                          <a:latin typeface="Calibri"/>
                        </a:rPr>
                        <a:t>0.71</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0.81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0.87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0.57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0.37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0.79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0.85</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90500">
                <a:tc>
                  <a:txBody>
                    <a:bodyPr/>
                    <a:lstStyle/>
                    <a:p>
                      <a:pPr algn="ctr" fontAlgn="b"/>
                      <a:r>
                        <a:rPr lang="en-US" sz="1100" b="0" i="0" u="none" strike="noStrike">
                          <a:solidFill>
                            <a:srgbClr val="000000"/>
                          </a:solidFill>
                          <a:latin typeface="Calibri"/>
                        </a:rPr>
                        <a:t>0.49</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0.62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0.60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0.58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0.50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0.60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0.58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0.50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0.61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0.33</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90500">
                <a:tc>
                  <a:txBody>
                    <a:bodyPr/>
                    <a:lstStyle/>
                    <a:p>
                      <a:pPr algn="ctr" fontAlgn="b"/>
                      <a:r>
                        <a:rPr lang="en-US" sz="1100" b="0" i="0" u="none" strike="noStrike">
                          <a:solidFill>
                            <a:srgbClr val="000000"/>
                          </a:solidFill>
                          <a:latin typeface="Calibri"/>
                        </a:rPr>
                        <a:t>0.86</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0.74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0.58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0.51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0.39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0.73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0.74</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90500">
                <a:tc>
                  <a:txBody>
                    <a:bodyPr/>
                    <a:lstStyle/>
                    <a:p>
                      <a:pPr algn="ctr" fontAlgn="b"/>
                      <a:r>
                        <a:rPr lang="en-US" sz="1100" b="0" i="0" u="none" strike="noStrike">
                          <a:solidFill>
                            <a:srgbClr val="000000"/>
                          </a:solidFill>
                          <a:latin typeface="Calibri"/>
                        </a:rPr>
                        <a:t>0.96</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0.67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0.54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0.37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0.93</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90500">
                <a:tc>
                  <a:txBody>
                    <a:bodyPr/>
                    <a:lstStyle/>
                    <a:p>
                      <a:pPr algn="ctr" fontAlgn="b"/>
                      <a:r>
                        <a:rPr lang="en-US" sz="1100" b="0" i="0" u="none" strike="noStrike">
                          <a:solidFill>
                            <a:srgbClr val="000000"/>
                          </a:solidFill>
                          <a:latin typeface="Calibri"/>
                        </a:rPr>
                        <a:t>0.69</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0.56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0.66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0.77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0.73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0.71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0.99</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90500">
                <a:tc>
                  <a:txBody>
                    <a:bodyPr/>
                    <a:lstStyle/>
                    <a:p>
                      <a:pPr algn="ctr" fontAlgn="b"/>
                      <a:r>
                        <a:rPr lang="en-US" sz="1100" b="0" i="0" u="none" strike="noStrike">
                          <a:solidFill>
                            <a:srgbClr val="000000"/>
                          </a:solidFill>
                          <a:latin typeface="Calibri"/>
                        </a:rPr>
                        <a:t>0.79</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0.73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0.67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0.33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0.61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0.69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0.79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0.73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0.97</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90500">
                <a:tc>
                  <a:txBody>
                    <a:bodyPr/>
                    <a:lstStyle/>
                    <a:p>
                      <a:pPr algn="ctr" fontAlgn="b"/>
                      <a:r>
                        <a:rPr lang="en-US" sz="1100" b="0" i="0" u="none" strike="noStrike">
                          <a:solidFill>
                            <a:srgbClr val="000000"/>
                          </a:solidFill>
                          <a:latin typeface="Calibri"/>
                        </a:rPr>
                        <a:t>0.91</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0.78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0.78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0.77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0.89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0.93</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r>
            </a:tbl>
          </a:graphicData>
        </a:graphic>
      </p:graphicFrame>
      <p:graphicFrame>
        <p:nvGraphicFramePr>
          <p:cNvPr id="5" name="Table 4"/>
          <p:cNvGraphicFramePr>
            <a:graphicFrameLocks noGrp="1"/>
          </p:cNvGraphicFramePr>
          <p:nvPr/>
        </p:nvGraphicFramePr>
        <p:xfrm>
          <a:off x="2667000" y="4152900"/>
          <a:ext cx="4889500" cy="2095500"/>
        </p:xfrm>
        <a:graphic>
          <a:graphicData uri="http://schemas.openxmlformats.org/drawingml/2006/table">
            <a:tbl>
              <a:tblPr/>
              <a:tblGrid>
                <a:gridCol w="444500"/>
                <a:gridCol w="444500"/>
                <a:gridCol w="444500"/>
                <a:gridCol w="444500"/>
                <a:gridCol w="444500"/>
                <a:gridCol w="444500"/>
                <a:gridCol w="444500"/>
                <a:gridCol w="444500"/>
                <a:gridCol w="444500"/>
                <a:gridCol w="444500"/>
                <a:gridCol w="444500"/>
              </a:tblGrid>
              <a:tr h="190500">
                <a:tc>
                  <a:txBody>
                    <a:bodyPr/>
                    <a:lstStyle/>
                    <a:p>
                      <a:pPr algn="ctr" fontAlgn="b"/>
                      <a:r>
                        <a:rPr lang="en-US" sz="1100" b="0" i="0" u="none" strike="noStrike" dirty="0">
                          <a:solidFill>
                            <a:srgbClr val="000000"/>
                          </a:solidFill>
                          <a:latin typeface="Calibri"/>
                        </a:rPr>
                        <a:t>0.92</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0.62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0.37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0.99</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90500">
                <a:tc>
                  <a:txBody>
                    <a:bodyPr/>
                    <a:lstStyle/>
                    <a:p>
                      <a:pPr algn="ctr" fontAlgn="b"/>
                      <a:r>
                        <a:rPr lang="en-US" sz="1100" b="0" i="0" u="none" strike="noStrike" dirty="0">
                          <a:solidFill>
                            <a:srgbClr val="000000"/>
                          </a:solidFill>
                          <a:latin typeface="Calibri"/>
                        </a:rPr>
                        <a:t>0.95</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0.89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0.82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0.56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0.31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0.75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0.91</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90500">
                <a:tc>
                  <a:txBody>
                    <a:bodyPr/>
                    <a:lstStyle/>
                    <a:p>
                      <a:pPr algn="ctr" fontAlgn="b"/>
                      <a:r>
                        <a:rPr lang="en-US" sz="1100" b="0" i="0" u="none" strike="noStrike" dirty="0">
                          <a:solidFill>
                            <a:srgbClr val="000000"/>
                          </a:solidFill>
                          <a:latin typeface="Calibri"/>
                        </a:rPr>
                        <a:t>0.89</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0.72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0.51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0.55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0.51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0.57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0.92</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90500">
                <a:tc>
                  <a:txBody>
                    <a:bodyPr/>
                    <a:lstStyle/>
                    <a:p>
                      <a:pPr algn="ctr" fontAlgn="b"/>
                      <a:r>
                        <a:rPr lang="en-US" sz="1100" b="0" i="0" u="none" strike="noStrike">
                          <a:solidFill>
                            <a:srgbClr val="000000"/>
                          </a:solidFill>
                          <a:latin typeface="Calibri"/>
                        </a:rPr>
                        <a:t>0.96</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0.56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0.95</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90500">
                <a:tc>
                  <a:txBody>
                    <a:bodyPr/>
                    <a:lstStyle/>
                    <a:p>
                      <a:pPr algn="ctr" fontAlgn="b"/>
                      <a:r>
                        <a:rPr lang="en-US" sz="1100" b="0" i="0" u="none" strike="noStrike">
                          <a:solidFill>
                            <a:srgbClr val="000000"/>
                          </a:solidFill>
                          <a:latin typeface="Calibri"/>
                        </a:rPr>
                        <a:t>0.71</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0.81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0.87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0.57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0.37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0.79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0.85</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90500">
                <a:tc>
                  <a:txBody>
                    <a:bodyPr/>
                    <a:lstStyle/>
                    <a:p>
                      <a:pPr algn="ctr" fontAlgn="b"/>
                      <a:r>
                        <a:rPr lang="en-US" sz="1100" b="0" i="0" u="none" strike="noStrike">
                          <a:solidFill>
                            <a:srgbClr val="000000"/>
                          </a:solidFill>
                          <a:latin typeface="Calibri"/>
                        </a:rPr>
                        <a:t>0.49</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0.62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0.60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0.58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0.50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0.60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0.58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0.50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0.61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0.33</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90500">
                <a:tc>
                  <a:txBody>
                    <a:bodyPr/>
                    <a:lstStyle/>
                    <a:p>
                      <a:pPr algn="ctr" fontAlgn="b"/>
                      <a:r>
                        <a:rPr lang="en-US" sz="1100" b="0" i="0" u="none" strike="noStrike">
                          <a:solidFill>
                            <a:srgbClr val="000000"/>
                          </a:solidFill>
                          <a:latin typeface="Calibri"/>
                        </a:rPr>
                        <a:t>0.86</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0.74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0.58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0.51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0.39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0.73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0.74</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90500">
                <a:tc>
                  <a:txBody>
                    <a:bodyPr/>
                    <a:lstStyle/>
                    <a:p>
                      <a:pPr algn="ctr" fontAlgn="b"/>
                      <a:r>
                        <a:rPr lang="en-US" sz="1100" b="0" i="0" u="none" strike="noStrike">
                          <a:solidFill>
                            <a:srgbClr val="000000"/>
                          </a:solidFill>
                          <a:latin typeface="Calibri"/>
                        </a:rPr>
                        <a:t>0.96</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0.67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0.54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0.37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0.93</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90500">
                <a:tc>
                  <a:txBody>
                    <a:bodyPr/>
                    <a:lstStyle/>
                    <a:p>
                      <a:pPr algn="ctr" fontAlgn="b"/>
                      <a:r>
                        <a:rPr lang="en-US" sz="1100" b="0" i="0" u="none" strike="noStrike">
                          <a:solidFill>
                            <a:srgbClr val="000000"/>
                          </a:solidFill>
                          <a:latin typeface="Calibri"/>
                        </a:rPr>
                        <a:t>0.69</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0.56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0.66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0.77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0.73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0.71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0.99</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90500">
                <a:tc>
                  <a:txBody>
                    <a:bodyPr/>
                    <a:lstStyle/>
                    <a:p>
                      <a:pPr algn="ctr" fontAlgn="b"/>
                      <a:r>
                        <a:rPr lang="en-US" sz="1100" b="0" i="0" u="none" strike="noStrike">
                          <a:solidFill>
                            <a:srgbClr val="000000"/>
                          </a:solidFill>
                          <a:latin typeface="Calibri"/>
                        </a:rPr>
                        <a:t>0.79</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0.73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0.67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0.33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0.61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0.69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0.79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0.73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0.97</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90500">
                <a:tc>
                  <a:txBody>
                    <a:bodyPr/>
                    <a:lstStyle/>
                    <a:p>
                      <a:pPr algn="ctr" fontAlgn="b"/>
                      <a:r>
                        <a:rPr lang="en-US" sz="1100" b="0" i="0" u="none" strike="noStrike">
                          <a:solidFill>
                            <a:srgbClr val="000000"/>
                          </a:solidFill>
                          <a:latin typeface="Calibri"/>
                        </a:rPr>
                        <a:t>0.91</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0.78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0.78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0.77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0.89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0.93</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r>
            </a:tbl>
          </a:graphicData>
        </a:graphic>
      </p:graphicFrame>
      <p:graphicFrame>
        <p:nvGraphicFramePr>
          <p:cNvPr id="6" name="Table 5"/>
          <p:cNvGraphicFramePr>
            <a:graphicFrameLocks noGrp="1"/>
          </p:cNvGraphicFramePr>
          <p:nvPr/>
        </p:nvGraphicFramePr>
        <p:xfrm>
          <a:off x="1752600" y="3695700"/>
          <a:ext cx="4889500" cy="2095500"/>
        </p:xfrm>
        <a:graphic>
          <a:graphicData uri="http://schemas.openxmlformats.org/drawingml/2006/table">
            <a:tbl>
              <a:tblPr/>
              <a:tblGrid>
                <a:gridCol w="444500"/>
                <a:gridCol w="444500"/>
                <a:gridCol w="444500"/>
                <a:gridCol w="444500"/>
                <a:gridCol w="444500"/>
                <a:gridCol w="444500"/>
                <a:gridCol w="444500"/>
                <a:gridCol w="444500"/>
                <a:gridCol w="444500"/>
                <a:gridCol w="444500"/>
                <a:gridCol w="444500"/>
              </a:tblGrid>
              <a:tr h="190500">
                <a:tc>
                  <a:txBody>
                    <a:bodyPr/>
                    <a:lstStyle/>
                    <a:p>
                      <a:pPr algn="ctr" fontAlgn="b"/>
                      <a:r>
                        <a:rPr lang="en-US" sz="1100" b="0" i="0" u="none" strike="noStrike" dirty="0">
                          <a:solidFill>
                            <a:srgbClr val="000000"/>
                          </a:solidFill>
                          <a:latin typeface="Calibri"/>
                        </a:rPr>
                        <a:t>0.92</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0.62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0.37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0.99</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90500">
                <a:tc>
                  <a:txBody>
                    <a:bodyPr/>
                    <a:lstStyle/>
                    <a:p>
                      <a:pPr algn="ctr" fontAlgn="b"/>
                      <a:r>
                        <a:rPr lang="en-US" sz="1100" b="0" i="0" u="none" strike="noStrike" dirty="0">
                          <a:solidFill>
                            <a:srgbClr val="000000"/>
                          </a:solidFill>
                          <a:latin typeface="Calibri"/>
                        </a:rPr>
                        <a:t>0.95</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0.89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0.82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0.56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0.31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0.75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0.91</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90500">
                <a:tc>
                  <a:txBody>
                    <a:bodyPr/>
                    <a:lstStyle/>
                    <a:p>
                      <a:pPr algn="ctr" fontAlgn="b"/>
                      <a:r>
                        <a:rPr lang="en-US" sz="1100" b="0" i="0" u="none" strike="noStrike" dirty="0">
                          <a:solidFill>
                            <a:srgbClr val="000000"/>
                          </a:solidFill>
                          <a:latin typeface="Calibri"/>
                        </a:rPr>
                        <a:t>0.89</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0.72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0.51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0.55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0.51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0.57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0.92</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90500">
                <a:tc>
                  <a:txBody>
                    <a:bodyPr/>
                    <a:lstStyle/>
                    <a:p>
                      <a:pPr algn="ctr" fontAlgn="b"/>
                      <a:r>
                        <a:rPr lang="en-US" sz="1100" b="0" i="0" u="none" strike="noStrike" dirty="0">
                          <a:solidFill>
                            <a:srgbClr val="000000"/>
                          </a:solidFill>
                          <a:latin typeface="Calibri"/>
                        </a:rPr>
                        <a:t>0.96</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0.56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0.95</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90500">
                <a:tc>
                  <a:txBody>
                    <a:bodyPr/>
                    <a:lstStyle/>
                    <a:p>
                      <a:pPr algn="ctr" fontAlgn="b"/>
                      <a:r>
                        <a:rPr lang="en-US" sz="1100" b="0" i="0" u="none" strike="noStrike">
                          <a:solidFill>
                            <a:srgbClr val="000000"/>
                          </a:solidFill>
                          <a:latin typeface="Calibri"/>
                        </a:rPr>
                        <a:t>0.71</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0.81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0.87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0.57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0.37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0.79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0.85</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90500">
                <a:tc>
                  <a:txBody>
                    <a:bodyPr/>
                    <a:lstStyle/>
                    <a:p>
                      <a:pPr algn="ctr" fontAlgn="b"/>
                      <a:r>
                        <a:rPr lang="en-US" sz="1100" b="0" i="0" u="none" strike="noStrike">
                          <a:solidFill>
                            <a:srgbClr val="000000"/>
                          </a:solidFill>
                          <a:latin typeface="Calibri"/>
                        </a:rPr>
                        <a:t>0.49</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0.62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0.60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0.58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0.50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0.60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0.58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0.50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0.61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0.33</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90500">
                <a:tc>
                  <a:txBody>
                    <a:bodyPr/>
                    <a:lstStyle/>
                    <a:p>
                      <a:pPr algn="ctr" fontAlgn="b"/>
                      <a:r>
                        <a:rPr lang="en-US" sz="1100" b="0" i="0" u="none" strike="noStrike">
                          <a:solidFill>
                            <a:srgbClr val="000000"/>
                          </a:solidFill>
                          <a:latin typeface="Calibri"/>
                        </a:rPr>
                        <a:t>0.86</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0.74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0.58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0.51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0.39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0.73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0.74</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90500">
                <a:tc>
                  <a:txBody>
                    <a:bodyPr/>
                    <a:lstStyle/>
                    <a:p>
                      <a:pPr algn="ctr" fontAlgn="b"/>
                      <a:r>
                        <a:rPr lang="en-US" sz="1100" b="0" i="0" u="none" strike="noStrike">
                          <a:solidFill>
                            <a:srgbClr val="000000"/>
                          </a:solidFill>
                          <a:latin typeface="Calibri"/>
                        </a:rPr>
                        <a:t>0.96</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0.67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0.54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0.37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0.93</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90500">
                <a:tc>
                  <a:txBody>
                    <a:bodyPr/>
                    <a:lstStyle/>
                    <a:p>
                      <a:pPr algn="ctr" fontAlgn="b"/>
                      <a:r>
                        <a:rPr lang="en-US" sz="1100" b="0" i="0" u="none" strike="noStrike">
                          <a:solidFill>
                            <a:srgbClr val="000000"/>
                          </a:solidFill>
                          <a:latin typeface="Calibri"/>
                        </a:rPr>
                        <a:t>0.69</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0.56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0.66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0.77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0.73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0.71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0.99</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90500">
                <a:tc>
                  <a:txBody>
                    <a:bodyPr/>
                    <a:lstStyle/>
                    <a:p>
                      <a:pPr algn="ctr" fontAlgn="b"/>
                      <a:r>
                        <a:rPr lang="en-US" sz="1100" b="0" i="0" u="none" strike="noStrike">
                          <a:solidFill>
                            <a:srgbClr val="000000"/>
                          </a:solidFill>
                          <a:latin typeface="Calibri"/>
                        </a:rPr>
                        <a:t>0.79</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0.73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0.67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0.33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0.61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0.69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0.79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0.73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0.97</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90500">
                <a:tc>
                  <a:txBody>
                    <a:bodyPr/>
                    <a:lstStyle/>
                    <a:p>
                      <a:pPr algn="ctr" fontAlgn="b"/>
                      <a:r>
                        <a:rPr lang="en-US" sz="1100" b="0" i="0" u="none" strike="noStrike">
                          <a:solidFill>
                            <a:srgbClr val="000000"/>
                          </a:solidFill>
                          <a:latin typeface="Calibri"/>
                        </a:rPr>
                        <a:t>0.91</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0.49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0.78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0.78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0.77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0.89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0.93</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r>
            </a:tbl>
          </a:graphicData>
        </a:graphic>
      </p:graphicFrame>
      <p:sp>
        <p:nvSpPr>
          <p:cNvPr id="74170" name="TextBox 6"/>
          <p:cNvSpPr txBox="1">
            <a:spLocks noChangeArrowheads="1"/>
          </p:cNvSpPr>
          <p:nvPr/>
        </p:nvSpPr>
        <p:spPr bwMode="auto">
          <a:xfrm>
            <a:off x="6705600" y="3467100"/>
            <a:ext cx="3508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2400" b="1"/>
              <a:t>R</a:t>
            </a:r>
          </a:p>
        </p:txBody>
      </p:sp>
      <p:sp>
        <p:nvSpPr>
          <p:cNvPr id="74171" name="TextBox 7"/>
          <p:cNvSpPr txBox="1">
            <a:spLocks noChangeArrowheads="1"/>
          </p:cNvSpPr>
          <p:nvPr/>
        </p:nvSpPr>
        <p:spPr bwMode="auto">
          <a:xfrm>
            <a:off x="7620000" y="3924300"/>
            <a:ext cx="3635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2400" b="1"/>
              <a:t>G</a:t>
            </a:r>
          </a:p>
        </p:txBody>
      </p:sp>
      <p:sp>
        <p:nvSpPr>
          <p:cNvPr id="74172" name="TextBox 8"/>
          <p:cNvSpPr txBox="1">
            <a:spLocks noChangeArrowheads="1"/>
          </p:cNvSpPr>
          <p:nvPr/>
        </p:nvSpPr>
        <p:spPr bwMode="auto">
          <a:xfrm>
            <a:off x="8382000" y="4305300"/>
            <a:ext cx="3508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2400" b="1"/>
              <a:t>B</a:t>
            </a:r>
          </a:p>
        </p:txBody>
      </p:sp>
      <p:sp>
        <p:nvSpPr>
          <p:cNvPr id="74173" name="TextBox 9"/>
          <p:cNvSpPr txBox="1">
            <a:spLocks noChangeArrowheads="1"/>
          </p:cNvSpPr>
          <p:nvPr/>
        </p:nvSpPr>
        <p:spPr bwMode="auto">
          <a:xfrm>
            <a:off x="1004888" y="3516313"/>
            <a:ext cx="5953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2400" b="1"/>
              <a:t>row</a:t>
            </a:r>
          </a:p>
        </p:txBody>
      </p:sp>
      <p:cxnSp>
        <p:nvCxnSpPr>
          <p:cNvPr id="12" name="Straight Arrow Connector 11"/>
          <p:cNvCxnSpPr/>
          <p:nvPr/>
        </p:nvCxnSpPr>
        <p:spPr>
          <a:xfrm rot="5400000">
            <a:off x="457201" y="4838700"/>
            <a:ext cx="1828800" cy="317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74175" name="TextBox 12"/>
          <p:cNvSpPr txBox="1">
            <a:spLocks noChangeArrowheads="1"/>
          </p:cNvSpPr>
          <p:nvPr/>
        </p:nvSpPr>
        <p:spPr bwMode="auto">
          <a:xfrm>
            <a:off x="1676400" y="3314700"/>
            <a:ext cx="10048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2400" b="1"/>
              <a:t>column</a:t>
            </a:r>
          </a:p>
        </p:txBody>
      </p:sp>
      <p:cxnSp>
        <p:nvCxnSpPr>
          <p:cNvPr id="17" name="Straight Arrow Connector 16"/>
          <p:cNvCxnSpPr/>
          <p:nvPr/>
        </p:nvCxnSpPr>
        <p:spPr>
          <a:xfrm>
            <a:off x="2971800" y="3503613"/>
            <a:ext cx="4038600" cy="158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73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73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7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73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73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373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altLang="en-US" smtClean="0"/>
              <a:t>Next Lecture</a:t>
            </a:r>
          </a:p>
        </p:txBody>
      </p:sp>
      <p:sp>
        <p:nvSpPr>
          <p:cNvPr id="74755" name="Content Placeholder 2"/>
          <p:cNvSpPr>
            <a:spLocks noGrp="1"/>
          </p:cNvSpPr>
          <p:nvPr>
            <p:ph idx="1"/>
          </p:nvPr>
        </p:nvSpPr>
        <p:spPr/>
        <p:txBody>
          <a:bodyPr/>
          <a:lstStyle/>
          <a:p>
            <a:r>
              <a:rPr lang="en-US" altLang="en-US" smtClean="0"/>
              <a:t>Image Filtering - the core idea for project 2, and all of image processing.</a:t>
            </a:r>
          </a:p>
          <a:p>
            <a:r>
              <a:rPr lang="en-US" altLang="en-US" smtClean="0"/>
              <a:t> </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ltLang="en-US" smtClean="0"/>
              <a:t>The Eye</a:t>
            </a:r>
          </a:p>
        </p:txBody>
      </p:sp>
      <p:sp>
        <p:nvSpPr>
          <p:cNvPr id="75779" name="Rectangle 3"/>
          <p:cNvSpPr>
            <a:spLocks noGrp="1" noChangeArrowheads="1"/>
          </p:cNvSpPr>
          <p:nvPr>
            <p:ph type="body" idx="1"/>
          </p:nvPr>
        </p:nvSpPr>
        <p:spPr>
          <a:xfrm>
            <a:off x="685800" y="4648200"/>
            <a:ext cx="7772400" cy="1524000"/>
          </a:xfrm>
        </p:spPr>
        <p:txBody>
          <a:bodyPr/>
          <a:lstStyle/>
          <a:p>
            <a:r>
              <a:rPr lang="en-US" altLang="en-US" smtClean="0"/>
              <a:t>The human eye is a camera!</a:t>
            </a:r>
          </a:p>
          <a:p>
            <a:pPr lvl="1"/>
            <a:r>
              <a:rPr lang="en-US" altLang="en-US" b="1" smtClean="0"/>
              <a:t>Iris</a:t>
            </a:r>
            <a:r>
              <a:rPr lang="en-US" altLang="en-US" smtClean="0"/>
              <a:t> - </a:t>
            </a:r>
            <a:r>
              <a:rPr lang="en-US" altLang="en-US" sz="1800" smtClean="0"/>
              <a:t>colored annulus with radial muscles</a:t>
            </a:r>
          </a:p>
          <a:p>
            <a:pPr lvl="1"/>
            <a:r>
              <a:rPr lang="en-US" altLang="en-US" b="1" smtClean="0"/>
              <a:t>Pupil</a:t>
            </a:r>
            <a:r>
              <a:rPr lang="en-US" altLang="en-US" smtClean="0"/>
              <a:t> - </a:t>
            </a:r>
            <a:r>
              <a:rPr lang="en-US" altLang="en-US" sz="1800" smtClean="0"/>
              <a:t>the hole (aperture) whose size is controlled by the iris</a:t>
            </a:r>
          </a:p>
          <a:p>
            <a:pPr lvl="1"/>
            <a:r>
              <a:rPr lang="en-US" altLang="en-US" sz="1800" smtClean="0"/>
              <a:t>What’s the “film”?</a:t>
            </a:r>
          </a:p>
        </p:txBody>
      </p:sp>
      <p:pic>
        <p:nvPicPr>
          <p:cNvPr id="75780" name="Picture 4" descr="humaney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6588" y="1066800"/>
            <a:ext cx="5484812" cy="327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7381" name="Rectangle 5"/>
          <p:cNvSpPr>
            <a:spLocks noChangeArrowheads="1"/>
          </p:cNvSpPr>
          <p:nvPr/>
        </p:nvSpPr>
        <p:spPr bwMode="auto">
          <a:xfrm>
            <a:off x="685800" y="6096000"/>
            <a:ext cx="7772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lvl="2"/>
            <a:r>
              <a:rPr lang="en-US" altLang="en-US" sz="1600"/>
              <a:t>photoreceptor cells (rods and cones) in the </a:t>
            </a:r>
            <a:r>
              <a:rPr lang="en-US" altLang="en-US" sz="1600" b="1"/>
              <a:t>retina</a:t>
            </a:r>
          </a:p>
        </p:txBody>
      </p:sp>
      <p:sp>
        <p:nvSpPr>
          <p:cNvPr id="75782" name="Text Box 6"/>
          <p:cNvSpPr txBox="1">
            <a:spLocks noChangeArrowheads="1"/>
          </p:cNvSpPr>
          <p:nvPr/>
        </p:nvSpPr>
        <p:spPr bwMode="auto">
          <a:xfrm>
            <a:off x="7543800" y="6583363"/>
            <a:ext cx="15367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1200"/>
              <a:t>Slide by Steve Seitz</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738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381" grpId="0" build="p"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altLang="en-US" smtClean="0"/>
              <a:t>The Retina</a:t>
            </a:r>
          </a:p>
        </p:txBody>
      </p:sp>
      <p:pic>
        <p:nvPicPr>
          <p:cNvPr id="7680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914400"/>
            <a:ext cx="6705600" cy="503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altLang="en-US" smtClean="0"/>
              <a:t>Retina up-close</a:t>
            </a:r>
          </a:p>
        </p:txBody>
      </p:sp>
      <p:pic>
        <p:nvPicPr>
          <p:cNvPr id="77827" name="Picture 3"/>
          <p:cNvPicPr>
            <a:picLocks noChangeAspect="1" noChangeArrowheads="1"/>
          </p:cNvPicPr>
          <p:nvPr/>
        </p:nvPicPr>
        <p:blipFill>
          <a:blip r:embed="rId3">
            <a:extLst>
              <a:ext uri="{28A0092B-C50C-407E-A947-70E740481C1C}">
                <a14:useLocalDpi xmlns:a14="http://schemas.microsoft.com/office/drawing/2010/main" val="0"/>
              </a:ext>
            </a:extLst>
          </a:blip>
          <a:srcRect t="4222" b="15567"/>
          <a:stretch>
            <a:fillRect/>
          </a:stretch>
        </p:blipFill>
        <p:spPr bwMode="auto">
          <a:xfrm>
            <a:off x="1371600" y="1066800"/>
            <a:ext cx="61722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8"/>
          <p:cNvGrpSpPr>
            <a:grpSpLocks/>
          </p:cNvGrpSpPr>
          <p:nvPr/>
        </p:nvGrpSpPr>
        <p:grpSpPr bwMode="auto">
          <a:xfrm>
            <a:off x="4038600" y="5181600"/>
            <a:ext cx="957263" cy="914400"/>
            <a:chOff x="2544" y="3264"/>
            <a:chExt cx="603" cy="576"/>
          </a:xfrm>
        </p:grpSpPr>
        <p:sp>
          <p:nvSpPr>
            <p:cNvPr id="77829" name="Text Box 4"/>
            <p:cNvSpPr txBox="1">
              <a:spLocks noChangeArrowheads="1"/>
            </p:cNvSpPr>
            <p:nvPr/>
          </p:nvSpPr>
          <p:spPr bwMode="auto">
            <a:xfrm>
              <a:off x="2544" y="3513"/>
              <a:ext cx="6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a:t>Light</a:t>
              </a:r>
            </a:p>
          </p:txBody>
        </p:sp>
        <p:sp>
          <p:nvSpPr>
            <p:cNvPr id="77830" name="Line 5"/>
            <p:cNvSpPr>
              <a:spLocks noChangeShapeType="1"/>
            </p:cNvSpPr>
            <p:nvPr/>
          </p:nvSpPr>
          <p:spPr bwMode="auto">
            <a:xfrm flipV="1">
              <a:off x="2784" y="3264"/>
              <a:ext cx="0"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7831" name="Line 6"/>
            <p:cNvSpPr>
              <a:spLocks noChangeShapeType="1"/>
            </p:cNvSpPr>
            <p:nvPr/>
          </p:nvSpPr>
          <p:spPr bwMode="auto">
            <a:xfrm flipV="1">
              <a:off x="2880" y="3264"/>
              <a:ext cx="0"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7832" name="Line 7"/>
            <p:cNvSpPr>
              <a:spLocks noChangeShapeType="1"/>
            </p:cNvSpPr>
            <p:nvPr/>
          </p:nvSpPr>
          <p:spPr bwMode="auto">
            <a:xfrm flipV="1">
              <a:off x="2976" y="3264"/>
              <a:ext cx="0"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altLang="en-US" smtClean="0"/>
              <a:t>A photon’s life choices</a:t>
            </a:r>
          </a:p>
        </p:txBody>
      </p:sp>
      <p:sp>
        <p:nvSpPr>
          <p:cNvPr id="43011" name="Content Placeholder 16"/>
          <p:cNvSpPr>
            <a:spLocks noGrp="1"/>
          </p:cNvSpPr>
          <p:nvPr>
            <p:ph idx="1"/>
          </p:nvPr>
        </p:nvSpPr>
        <p:spPr/>
        <p:txBody>
          <a:bodyPr/>
          <a:lstStyle/>
          <a:p>
            <a:pPr>
              <a:lnSpc>
                <a:spcPct val="90000"/>
              </a:lnSpc>
            </a:pPr>
            <a:r>
              <a:rPr lang="en-US" altLang="en-US" b="1" smtClean="0"/>
              <a:t>Absorption</a:t>
            </a:r>
          </a:p>
          <a:p>
            <a:pPr>
              <a:lnSpc>
                <a:spcPct val="90000"/>
              </a:lnSpc>
            </a:pPr>
            <a:r>
              <a:rPr lang="en-US" altLang="en-US" smtClean="0">
                <a:solidFill>
                  <a:srgbClr val="A6A6A6"/>
                </a:solidFill>
              </a:rPr>
              <a:t>Diffusion</a:t>
            </a:r>
          </a:p>
          <a:p>
            <a:pPr>
              <a:lnSpc>
                <a:spcPct val="90000"/>
              </a:lnSpc>
            </a:pPr>
            <a:r>
              <a:rPr lang="en-US" altLang="en-US" smtClean="0">
                <a:solidFill>
                  <a:srgbClr val="A6A6A6"/>
                </a:solidFill>
              </a:rPr>
              <a:t>Reflection</a:t>
            </a:r>
          </a:p>
          <a:p>
            <a:pPr>
              <a:lnSpc>
                <a:spcPct val="90000"/>
              </a:lnSpc>
            </a:pPr>
            <a:r>
              <a:rPr lang="en-US" altLang="en-US" smtClean="0">
                <a:solidFill>
                  <a:srgbClr val="A6A6A6"/>
                </a:solidFill>
              </a:rPr>
              <a:t>Transparency</a:t>
            </a:r>
          </a:p>
          <a:p>
            <a:pPr>
              <a:lnSpc>
                <a:spcPct val="90000"/>
              </a:lnSpc>
            </a:pPr>
            <a:r>
              <a:rPr lang="en-US" altLang="en-US" smtClean="0">
                <a:solidFill>
                  <a:srgbClr val="A6A6A6"/>
                </a:solidFill>
              </a:rPr>
              <a:t>Refraction</a:t>
            </a:r>
          </a:p>
          <a:p>
            <a:pPr>
              <a:lnSpc>
                <a:spcPct val="90000"/>
              </a:lnSpc>
            </a:pPr>
            <a:r>
              <a:rPr lang="en-US" altLang="en-US" smtClean="0">
                <a:solidFill>
                  <a:srgbClr val="A6A6A6"/>
                </a:solidFill>
              </a:rPr>
              <a:t>Fluorescence</a:t>
            </a:r>
          </a:p>
          <a:p>
            <a:pPr>
              <a:lnSpc>
                <a:spcPct val="90000"/>
              </a:lnSpc>
            </a:pPr>
            <a:r>
              <a:rPr lang="en-US" altLang="en-US" smtClean="0">
                <a:solidFill>
                  <a:srgbClr val="A6A6A6"/>
                </a:solidFill>
              </a:rPr>
              <a:t>Subsurface scattering</a:t>
            </a:r>
          </a:p>
          <a:p>
            <a:pPr>
              <a:lnSpc>
                <a:spcPct val="90000"/>
              </a:lnSpc>
            </a:pPr>
            <a:r>
              <a:rPr lang="en-US" altLang="en-US" smtClean="0">
                <a:solidFill>
                  <a:srgbClr val="A6A6A6"/>
                </a:solidFill>
              </a:rPr>
              <a:t>Phosphorescence</a:t>
            </a:r>
          </a:p>
          <a:p>
            <a:pPr>
              <a:lnSpc>
                <a:spcPct val="90000"/>
              </a:lnSpc>
            </a:pPr>
            <a:r>
              <a:rPr lang="en-US" altLang="en-US" smtClean="0">
                <a:solidFill>
                  <a:srgbClr val="A6A6A6"/>
                </a:solidFill>
              </a:rPr>
              <a:t>Interreflection</a:t>
            </a:r>
          </a:p>
          <a:p>
            <a:pPr>
              <a:lnSpc>
                <a:spcPct val="90000"/>
              </a:lnSpc>
            </a:pPr>
            <a:endParaRPr lang="en-US" altLang="en-US" smtClean="0"/>
          </a:p>
          <a:p>
            <a:pPr>
              <a:lnSpc>
                <a:spcPct val="90000"/>
              </a:lnSpc>
            </a:pPr>
            <a:endParaRPr lang="en-US" altLang="en-US" smtClean="0"/>
          </a:p>
          <a:p>
            <a:pPr>
              <a:lnSpc>
                <a:spcPct val="90000"/>
              </a:lnSpc>
            </a:pPr>
            <a:endParaRPr lang="en-US" altLang="en-US" smtClean="0"/>
          </a:p>
        </p:txBody>
      </p:sp>
      <p:cxnSp>
        <p:nvCxnSpPr>
          <p:cNvPr id="5" name="Straight Connector 4"/>
          <p:cNvCxnSpPr/>
          <p:nvPr/>
        </p:nvCxnSpPr>
        <p:spPr>
          <a:xfrm>
            <a:off x="5029200" y="4543425"/>
            <a:ext cx="2500313"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7886700" y="2206625"/>
            <a:ext cx="476250" cy="47625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itchFamily="34" charset="0"/>
              <a:buChar char="•"/>
              <a:defRPr sz="2800">
                <a:solidFill>
                  <a:schemeClr val="tx1"/>
                </a:solidFill>
                <a:latin typeface="Calibri" pitchFamily="34" charset="0"/>
              </a:defRPr>
            </a:lvl1pPr>
            <a:lvl2pPr marL="742950" indent="-285750">
              <a:spcBef>
                <a:spcPct val="20000"/>
              </a:spcBef>
              <a:buFont typeface="Arial" pitchFamily="34" charset="0"/>
              <a:buChar char="–"/>
              <a:defRPr sz="2400">
                <a:solidFill>
                  <a:schemeClr val="tx1"/>
                </a:solidFill>
                <a:latin typeface="Calibri" pitchFamily="34" charset="0"/>
              </a:defRPr>
            </a:lvl2pPr>
            <a:lvl3pPr marL="1143000" indent="-228600">
              <a:spcBef>
                <a:spcPct val="20000"/>
              </a:spcBef>
              <a:buFont typeface="Arial" pitchFamily="34" charset="0"/>
              <a:buChar char="•"/>
              <a:defRPr sz="20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endParaRPr lang="en-US" altLang="en-US" sz="1800">
              <a:solidFill>
                <a:srgbClr val="FFFFFF"/>
              </a:solidFill>
              <a:cs typeface="Arial" pitchFamily="34" charset="0"/>
            </a:endParaRPr>
          </a:p>
        </p:txBody>
      </p:sp>
      <p:cxnSp>
        <p:nvCxnSpPr>
          <p:cNvPr id="8" name="Straight Arrow Connector 7"/>
          <p:cNvCxnSpPr>
            <a:stCxn id="6" idx="3"/>
          </p:cNvCxnSpPr>
          <p:nvPr/>
        </p:nvCxnSpPr>
        <p:spPr>
          <a:xfrm rot="5400000">
            <a:off x="6279356" y="2791619"/>
            <a:ext cx="1855788" cy="1498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3015" name="TextBox 17"/>
          <p:cNvSpPr txBox="1">
            <a:spLocks noChangeArrowheads="1"/>
          </p:cNvSpPr>
          <p:nvPr/>
        </p:nvSpPr>
        <p:spPr bwMode="auto">
          <a:xfrm>
            <a:off x="7180263" y="2563813"/>
            <a:ext cx="468312"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2800">
                <a:solidFill>
                  <a:schemeClr val="tx1"/>
                </a:solidFill>
                <a:latin typeface="Calibri" pitchFamily="34" charset="0"/>
              </a:defRPr>
            </a:lvl1pPr>
            <a:lvl2pPr marL="742950" indent="-285750">
              <a:spcBef>
                <a:spcPct val="20000"/>
              </a:spcBef>
              <a:buFont typeface="Arial" pitchFamily="34" charset="0"/>
              <a:buChar char="–"/>
              <a:defRPr sz="2400">
                <a:solidFill>
                  <a:schemeClr val="tx1"/>
                </a:solidFill>
                <a:latin typeface="Calibri" pitchFamily="34" charset="0"/>
              </a:defRPr>
            </a:lvl2pPr>
            <a:lvl3pPr marL="1143000" indent="-228600">
              <a:spcBef>
                <a:spcPct val="20000"/>
              </a:spcBef>
              <a:buFont typeface="Arial" pitchFamily="34" charset="0"/>
              <a:buChar char="•"/>
              <a:defRPr sz="20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l-GR" altLang="en-US" sz="1800">
                <a:solidFill>
                  <a:srgbClr val="000000"/>
                </a:solidFill>
                <a:latin typeface="Arial" pitchFamily="34" charset="0"/>
              </a:rPr>
              <a:t>λ</a:t>
            </a:r>
            <a:endParaRPr lang="en-US" altLang="en-US" sz="1800">
              <a:solidFill>
                <a:srgbClr val="000000"/>
              </a:solidFill>
              <a:latin typeface="Arial" pitchFamily="34" charset="0"/>
            </a:endParaRPr>
          </a:p>
        </p:txBody>
      </p:sp>
      <p:sp>
        <p:nvSpPr>
          <p:cNvPr id="43016" name="TextBox 18"/>
          <p:cNvSpPr txBox="1">
            <a:spLocks noChangeArrowheads="1"/>
          </p:cNvSpPr>
          <p:nvPr/>
        </p:nvSpPr>
        <p:spPr bwMode="auto">
          <a:xfrm>
            <a:off x="7469188" y="1828800"/>
            <a:ext cx="1370012"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2800">
                <a:solidFill>
                  <a:schemeClr val="tx1"/>
                </a:solidFill>
                <a:latin typeface="Calibri" pitchFamily="34" charset="0"/>
              </a:defRPr>
            </a:lvl1pPr>
            <a:lvl2pPr marL="742950" indent="-285750">
              <a:spcBef>
                <a:spcPct val="20000"/>
              </a:spcBef>
              <a:buFont typeface="Arial" pitchFamily="34" charset="0"/>
              <a:buChar char="–"/>
              <a:defRPr sz="2400">
                <a:solidFill>
                  <a:schemeClr val="tx1"/>
                </a:solidFill>
                <a:latin typeface="Calibri" pitchFamily="34" charset="0"/>
              </a:defRPr>
            </a:lvl2pPr>
            <a:lvl3pPr marL="1143000" indent="-228600">
              <a:spcBef>
                <a:spcPct val="20000"/>
              </a:spcBef>
              <a:buFont typeface="Arial" pitchFamily="34" charset="0"/>
              <a:buChar char="•"/>
              <a:defRPr sz="20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en-US" sz="1800">
                <a:solidFill>
                  <a:srgbClr val="000000"/>
                </a:solidFill>
                <a:latin typeface="Arial" pitchFamily="34" charset="0"/>
              </a:rPr>
              <a:t>light source</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850" name="Title 1"/>
          <p:cNvSpPr>
            <a:spLocks noGrp="1"/>
          </p:cNvSpPr>
          <p:nvPr>
            <p:ph type="title"/>
          </p:nvPr>
        </p:nvSpPr>
        <p:spPr>
          <a:xfrm>
            <a:off x="381000" y="76200"/>
            <a:ext cx="8458200" cy="838200"/>
          </a:xfrm>
        </p:spPr>
        <p:txBody>
          <a:bodyPr/>
          <a:lstStyle/>
          <a:p>
            <a:r>
              <a:rPr lang="en-US" altLang="en-US" smtClean="0"/>
              <a:t>What humans don’t have: tapetum lucidum </a:t>
            </a:r>
          </a:p>
        </p:txBody>
      </p:sp>
      <p:pic>
        <p:nvPicPr>
          <p:cNvPr id="78851" name="Picture 2" descr="C:\Documents and Settings\James\Desktop\comp_photo\hays_slides_2011\3\Lepilemur_randrianasoli_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524000"/>
            <a:ext cx="3605213"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2" name="Picture 3" descr="C:\Documents and Settings\James\Desktop\comp_photo\hays_slides_2011\3\Animaleyeslightu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3924300"/>
            <a:ext cx="35814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3" name="Picture 4" descr="C:\Documents and Settings\James\Desktop\comp_photo\hays_slides_2011\3\Aye-aye_(Daubentonia_madagascariensis)_4.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1139825"/>
            <a:ext cx="3536950" cy="251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874" name="Rectangle 2"/>
          <p:cNvSpPr>
            <a:spLocks noChangeArrowheads="1"/>
          </p:cNvSpPr>
          <p:nvPr/>
        </p:nvSpPr>
        <p:spPr bwMode="auto">
          <a:xfrm>
            <a:off x="7010400" y="6384925"/>
            <a:ext cx="18081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1000">
                <a:solidFill>
                  <a:schemeClr val="bg1"/>
                </a:solidFill>
                <a:latin typeface="EngraversGothic BT Regular" charset="0"/>
              </a:rPr>
              <a:t>© Stephen E. Palmer, 2002</a:t>
            </a:r>
          </a:p>
        </p:txBody>
      </p:sp>
      <p:sp>
        <p:nvSpPr>
          <p:cNvPr id="79875" name="Rectangle 3"/>
          <p:cNvSpPr>
            <a:spLocks noChangeArrowheads="1"/>
          </p:cNvSpPr>
          <p:nvPr/>
        </p:nvSpPr>
        <p:spPr bwMode="auto">
          <a:xfrm>
            <a:off x="762000" y="1143000"/>
            <a:ext cx="3100388"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2400" b="1">
                <a:solidFill>
                  <a:srgbClr val="FF0000"/>
                </a:solidFill>
                <a:latin typeface="Helvetica" pitchFamily="34" charset="0"/>
              </a:rPr>
              <a:t>C</a:t>
            </a:r>
            <a:r>
              <a:rPr lang="en-US" altLang="en-US" sz="2400" b="1">
                <a:solidFill>
                  <a:srgbClr val="00FF00"/>
                </a:solidFill>
                <a:latin typeface="Helvetica" pitchFamily="34" charset="0"/>
              </a:rPr>
              <a:t>on</a:t>
            </a:r>
            <a:r>
              <a:rPr lang="en-US" altLang="en-US" sz="2400" b="1">
                <a:solidFill>
                  <a:schemeClr val="folHlink"/>
                </a:solidFill>
                <a:latin typeface="Helvetica" pitchFamily="34" charset="0"/>
              </a:rPr>
              <a:t>es</a:t>
            </a:r>
            <a:endParaRPr lang="en-US" altLang="en-US" sz="2400">
              <a:solidFill>
                <a:schemeClr val="folHlink"/>
              </a:solidFill>
              <a:latin typeface="Helvetica" pitchFamily="34" charset="0"/>
            </a:endParaRPr>
          </a:p>
          <a:p>
            <a:pPr>
              <a:spcBef>
                <a:spcPct val="0"/>
              </a:spcBef>
            </a:pPr>
            <a:r>
              <a:rPr lang="en-US" altLang="en-US" sz="2400">
                <a:latin typeface="Helvetica" pitchFamily="34" charset="0"/>
              </a:rPr>
              <a:t>   cone-shaped </a:t>
            </a:r>
          </a:p>
          <a:p>
            <a:pPr>
              <a:spcBef>
                <a:spcPct val="0"/>
              </a:spcBef>
            </a:pPr>
            <a:r>
              <a:rPr lang="en-US" altLang="en-US" sz="2400">
                <a:latin typeface="Helvetica" pitchFamily="34" charset="0"/>
              </a:rPr>
              <a:t>   less sensitive</a:t>
            </a:r>
          </a:p>
          <a:p>
            <a:pPr>
              <a:spcBef>
                <a:spcPct val="0"/>
              </a:spcBef>
            </a:pPr>
            <a:r>
              <a:rPr lang="en-US" altLang="en-US" sz="2400">
                <a:latin typeface="Helvetica" pitchFamily="34" charset="0"/>
              </a:rPr>
              <a:t>   operate in high light</a:t>
            </a:r>
          </a:p>
          <a:p>
            <a:pPr>
              <a:spcBef>
                <a:spcPct val="0"/>
              </a:spcBef>
            </a:pPr>
            <a:r>
              <a:rPr lang="en-US" altLang="en-US" sz="2400">
                <a:latin typeface="Helvetica" pitchFamily="34" charset="0"/>
              </a:rPr>
              <a:t>   color vision</a:t>
            </a:r>
            <a:endParaRPr lang="en-US" altLang="en-US" sz="2400" b="1">
              <a:latin typeface="Helvetica" pitchFamily="34" charset="0"/>
            </a:endParaRPr>
          </a:p>
        </p:txBody>
      </p:sp>
      <p:sp>
        <p:nvSpPr>
          <p:cNvPr id="79876" name="Text Box 4"/>
          <p:cNvSpPr txBox="1">
            <a:spLocks noChangeArrowheads="1"/>
          </p:cNvSpPr>
          <p:nvPr/>
        </p:nvSpPr>
        <p:spPr bwMode="auto">
          <a:xfrm>
            <a:off x="533400" y="182563"/>
            <a:ext cx="68595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3200">
                <a:latin typeface="Helvetica" pitchFamily="34" charset="0"/>
              </a:rPr>
              <a:t>Two types of light-sensitive receptors</a:t>
            </a:r>
          </a:p>
        </p:txBody>
      </p:sp>
      <p:pic>
        <p:nvPicPr>
          <p:cNvPr id="7987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29200" y="1143000"/>
            <a:ext cx="1660525" cy="504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8" name="Text Box 6"/>
          <p:cNvSpPr txBox="1">
            <a:spLocks noChangeArrowheads="1"/>
          </p:cNvSpPr>
          <p:nvPr/>
        </p:nvSpPr>
        <p:spPr bwMode="auto">
          <a:xfrm>
            <a:off x="838200" y="3352800"/>
            <a:ext cx="2709863"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2400" b="1">
                <a:latin typeface="Helvetica" pitchFamily="34" charset="0"/>
              </a:rPr>
              <a:t>Rods</a:t>
            </a:r>
            <a:r>
              <a:rPr lang="en-US" altLang="en-US" sz="2400">
                <a:latin typeface="Helvetica" pitchFamily="34" charset="0"/>
              </a:rPr>
              <a:t> </a:t>
            </a:r>
          </a:p>
          <a:p>
            <a:pPr>
              <a:spcBef>
                <a:spcPct val="0"/>
              </a:spcBef>
            </a:pPr>
            <a:r>
              <a:rPr lang="en-US" altLang="en-US" sz="2400">
                <a:latin typeface="Helvetica" pitchFamily="34" charset="0"/>
              </a:rPr>
              <a:t>   rod-shaped</a:t>
            </a:r>
          </a:p>
          <a:p>
            <a:pPr>
              <a:spcBef>
                <a:spcPct val="0"/>
              </a:spcBef>
            </a:pPr>
            <a:r>
              <a:rPr lang="en-US" altLang="en-US" sz="2400">
                <a:latin typeface="Helvetica" pitchFamily="34" charset="0"/>
              </a:rPr>
              <a:t>   highly sensitive</a:t>
            </a:r>
          </a:p>
          <a:p>
            <a:pPr>
              <a:spcBef>
                <a:spcPct val="0"/>
              </a:spcBef>
            </a:pPr>
            <a:r>
              <a:rPr lang="en-US" altLang="en-US" sz="2400">
                <a:latin typeface="Helvetica" pitchFamily="34" charset="0"/>
              </a:rPr>
              <a:t>   operate at night</a:t>
            </a:r>
          </a:p>
          <a:p>
            <a:pPr>
              <a:spcBef>
                <a:spcPct val="0"/>
              </a:spcBef>
            </a:pPr>
            <a:r>
              <a:rPr lang="en-US" altLang="en-US" sz="2400">
                <a:latin typeface="Helvetica" pitchFamily="34" charset="0"/>
              </a:rPr>
              <a:t>   gray-scale vision</a:t>
            </a:r>
          </a:p>
          <a:p>
            <a:pPr>
              <a:spcBef>
                <a:spcPct val="0"/>
              </a:spcBef>
            </a:pPr>
            <a:endParaRPr lang="en-US" altLang="en-US" sz="2400">
              <a:latin typeface="Times" pitchFamily="18" charset="0"/>
            </a:endParaRPr>
          </a:p>
        </p:txBody>
      </p:sp>
    </p:spTree>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US" altLang="en-US" smtClean="0"/>
              <a:t>Rod / Cone sensitivity</a:t>
            </a:r>
          </a:p>
        </p:txBody>
      </p:sp>
      <p:pic>
        <p:nvPicPr>
          <p:cNvPr id="808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990600"/>
            <a:ext cx="6705600" cy="503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22" name="Rectangle 2"/>
          <p:cNvSpPr>
            <a:spLocks noChangeArrowheads="1"/>
          </p:cNvSpPr>
          <p:nvPr/>
        </p:nvSpPr>
        <p:spPr bwMode="auto">
          <a:xfrm>
            <a:off x="7010400" y="6384925"/>
            <a:ext cx="18081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1000">
                <a:solidFill>
                  <a:schemeClr val="bg1"/>
                </a:solidFill>
                <a:latin typeface="EngraversGothic BT Regular" charset="0"/>
              </a:rPr>
              <a:t>© Stephen E. Palmer, 2002</a:t>
            </a:r>
          </a:p>
        </p:txBody>
      </p:sp>
      <p:sp>
        <p:nvSpPr>
          <p:cNvPr id="81923" name="Rectangle 3"/>
          <p:cNvSpPr>
            <a:spLocks noChangeArrowheads="1"/>
          </p:cNvSpPr>
          <p:nvPr/>
        </p:nvSpPr>
        <p:spPr bwMode="auto">
          <a:xfrm>
            <a:off x="685800" y="182563"/>
            <a:ext cx="58007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3200">
                <a:latin typeface="Helvetica" pitchFamily="34" charset="0"/>
              </a:rPr>
              <a:t>Distribution of Rods and Cones</a:t>
            </a:r>
          </a:p>
        </p:txBody>
      </p:sp>
      <p:pic>
        <p:nvPicPr>
          <p:cNvPr id="819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3100" y="990600"/>
            <a:ext cx="5295900" cy="441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5" name="Text Box 6"/>
          <p:cNvSpPr txBox="1">
            <a:spLocks noChangeArrowheads="1"/>
          </p:cNvSpPr>
          <p:nvPr/>
        </p:nvSpPr>
        <p:spPr bwMode="auto">
          <a:xfrm>
            <a:off x="685800" y="5715000"/>
            <a:ext cx="86661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2400"/>
              <a:t>Night Sky: why are there more stars off-center?</a:t>
            </a:r>
            <a:br>
              <a:rPr lang="en-US" altLang="en-US" sz="2400"/>
            </a:br>
            <a:r>
              <a:rPr lang="en-US" altLang="en-US" sz="2400"/>
              <a:t>Averted vision: http://en.wikipedia.org/wiki/Averted_vision</a:t>
            </a:r>
          </a:p>
          <a:p>
            <a:pPr>
              <a:spcBef>
                <a:spcPct val="0"/>
              </a:spcBef>
            </a:pPr>
            <a:r>
              <a:rPr lang="en-US" altLang="en-US" sz="2400"/>
              <a:t> </a:t>
            </a:r>
          </a:p>
        </p:txBody>
      </p:sp>
    </p:spTree>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946" name="Title 1"/>
          <p:cNvSpPr>
            <a:spLocks noGrp="1"/>
          </p:cNvSpPr>
          <p:nvPr>
            <p:ph type="title"/>
          </p:nvPr>
        </p:nvSpPr>
        <p:spPr/>
        <p:txBody>
          <a:bodyPr/>
          <a:lstStyle/>
          <a:p>
            <a:r>
              <a:rPr lang="en-US" altLang="en-US" smtClean="0"/>
              <a:t>Eye Movements</a:t>
            </a:r>
          </a:p>
        </p:txBody>
      </p:sp>
      <p:sp>
        <p:nvSpPr>
          <p:cNvPr id="82947" name="Content Placeholder 2"/>
          <p:cNvSpPr>
            <a:spLocks noGrp="1"/>
          </p:cNvSpPr>
          <p:nvPr>
            <p:ph idx="1"/>
          </p:nvPr>
        </p:nvSpPr>
        <p:spPr>
          <a:xfrm>
            <a:off x="762000" y="990600"/>
            <a:ext cx="7772400" cy="5181600"/>
          </a:xfrm>
        </p:spPr>
        <p:txBody>
          <a:bodyPr/>
          <a:lstStyle/>
          <a:p>
            <a:r>
              <a:rPr lang="en-US" altLang="en-US" smtClean="0"/>
              <a:t>Saccades</a:t>
            </a:r>
          </a:p>
          <a:p>
            <a:r>
              <a:rPr lang="en-US" altLang="en-US" smtClean="0"/>
              <a:t>	</a:t>
            </a:r>
            <a:r>
              <a:rPr lang="en-US" altLang="en-US" sz="2000" smtClean="0"/>
              <a:t>Can be consciously controlled. Related to perceptual attention.</a:t>
            </a:r>
          </a:p>
          <a:p>
            <a:r>
              <a:rPr lang="en-US" altLang="en-US" sz="2000" smtClean="0"/>
              <a:t>	200ms to initiation, 20 to 200ms to carry out. Large amplitude.</a:t>
            </a:r>
            <a:endParaRPr lang="en-US" altLang="en-US" smtClean="0"/>
          </a:p>
          <a:p>
            <a:r>
              <a:rPr lang="en-US" altLang="en-US" smtClean="0"/>
              <a:t>Microsaccades</a:t>
            </a:r>
          </a:p>
          <a:p>
            <a:r>
              <a:rPr lang="en-US" altLang="en-US" smtClean="0"/>
              <a:t>	</a:t>
            </a:r>
            <a:r>
              <a:rPr lang="en-US" altLang="en-US" sz="2000" smtClean="0"/>
              <a:t>Involuntary. Smaller amplitude. Especially evident during prolonged fixation. Function debated.</a:t>
            </a:r>
            <a:endParaRPr lang="en-US" altLang="en-US" smtClean="0"/>
          </a:p>
          <a:p>
            <a:r>
              <a:rPr lang="en-US" altLang="en-US" smtClean="0"/>
              <a:t>Ocular microtremor (OMT)</a:t>
            </a:r>
          </a:p>
          <a:p>
            <a:r>
              <a:rPr lang="en-US" altLang="en-US" sz="2000" smtClean="0"/>
              <a:t>	involuntary. high frequency (up to 80Hz), small amplitude.</a:t>
            </a:r>
          </a:p>
        </p:txBody>
      </p:sp>
    </p:spTree>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altLang="en-US" smtClean="0"/>
              <a:t>Electromagnetic Spectrum</a:t>
            </a:r>
          </a:p>
        </p:txBody>
      </p:sp>
      <p:pic>
        <p:nvPicPr>
          <p:cNvPr id="83971" name="Picture 3" descr="spectr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90600"/>
            <a:ext cx="91440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2" name="Picture 4" descr="equilumina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514600"/>
            <a:ext cx="58674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3" name="Rectangle 5"/>
          <p:cNvSpPr>
            <a:spLocks noChangeArrowheads="1"/>
          </p:cNvSpPr>
          <p:nvPr/>
        </p:nvSpPr>
        <p:spPr bwMode="auto">
          <a:xfrm>
            <a:off x="5954713" y="6546850"/>
            <a:ext cx="3189287" cy="311150"/>
          </a:xfrm>
          <a:prstGeom prst="rect">
            <a:avLst/>
          </a:prstGeom>
          <a:noFill/>
          <a:ln w="63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lgn="ctr" eaLnBrk="1" hangingPunct="1">
              <a:spcBef>
                <a:spcPct val="0"/>
              </a:spcBef>
            </a:pPr>
            <a:r>
              <a:rPr lang="en-US" altLang="en-US" sz="1400">
                <a:solidFill>
                  <a:schemeClr val="accent1"/>
                </a:solidFill>
                <a:sym typeface="Symbol" pitchFamily="18" charset="2"/>
              </a:rPr>
              <a:t>http://www.yorku.ca/eye/photopik.htm</a:t>
            </a:r>
          </a:p>
        </p:txBody>
      </p:sp>
      <p:sp>
        <p:nvSpPr>
          <p:cNvPr id="83974" name="Rectangle 6"/>
          <p:cNvSpPr>
            <a:spLocks noChangeArrowheads="1"/>
          </p:cNvSpPr>
          <p:nvPr/>
        </p:nvSpPr>
        <p:spPr bwMode="auto">
          <a:xfrm>
            <a:off x="485775" y="5181600"/>
            <a:ext cx="5457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2400">
                <a:solidFill>
                  <a:schemeClr val="tx2"/>
                </a:solidFill>
              </a:rPr>
              <a:t>Human Luminance Sensitivity Function</a:t>
            </a:r>
          </a:p>
        </p:txBody>
      </p:sp>
    </p:spTree>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4994" name="Rectangle 2"/>
          <p:cNvSpPr>
            <a:spLocks noGrp="1" noChangeArrowheads="1"/>
          </p:cNvSpPr>
          <p:nvPr>
            <p:ph type="ctrTitle"/>
          </p:nvPr>
        </p:nvSpPr>
        <p:spPr>
          <a:xfrm>
            <a:off x="685800" y="2286000"/>
            <a:ext cx="7772400" cy="1143000"/>
          </a:xfrm>
        </p:spPr>
        <p:txBody>
          <a:bodyPr/>
          <a:lstStyle/>
          <a:p>
            <a:endParaRPr lang="ru-RU" altLang="en-US" smtClean="0"/>
          </a:p>
        </p:txBody>
      </p:sp>
      <p:sp>
        <p:nvSpPr>
          <p:cNvPr id="84995" name="Rectangle 3"/>
          <p:cNvSpPr>
            <a:spLocks noGrp="1" noChangeArrowheads="1"/>
          </p:cNvSpPr>
          <p:nvPr>
            <p:ph type="subTitle" idx="1"/>
          </p:nvPr>
        </p:nvSpPr>
        <p:spPr/>
        <p:txBody>
          <a:bodyPr/>
          <a:lstStyle/>
          <a:p>
            <a:endParaRPr lang="ru-RU" altLang="en-US" smtClean="0"/>
          </a:p>
        </p:txBody>
      </p:sp>
      <p:sp>
        <p:nvSpPr>
          <p:cNvPr id="84996" name="Rectangle 4"/>
          <p:cNvSpPr>
            <a:spLocks noChangeArrowheads="1"/>
          </p:cNvSpPr>
          <p:nvPr/>
        </p:nvSpPr>
        <p:spPr bwMode="auto">
          <a:xfrm>
            <a:off x="381000" y="1676400"/>
            <a:ext cx="8458200" cy="4800600"/>
          </a:xfrm>
          <a:prstGeom prst="rect">
            <a:avLst/>
          </a:prstGeom>
          <a:gradFill rotWithShape="0">
            <a:gsLst>
              <a:gs pos="0">
                <a:srgbClr val="133825"/>
              </a:gs>
              <a:gs pos="100000">
                <a:srgbClr val="287850"/>
              </a:gs>
            </a:gsLst>
            <a:lin ang="2700000" scaled="1"/>
          </a:gradFill>
          <a:ln w="9525">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endParaRPr lang="en-US" altLang="en-US" sz="2400">
              <a:latin typeface="Times" pitchFamily="18" charset="0"/>
            </a:endParaRPr>
          </a:p>
        </p:txBody>
      </p:sp>
      <p:sp>
        <p:nvSpPr>
          <p:cNvPr id="84997" name="Text Box 12"/>
          <p:cNvSpPr txBox="1">
            <a:spLocks noChangeArrowheads="1"/>
          </p:cNvSpPr>
          <p:nvPr/>
        </p:nvSpPr>
        <p:spPr bwMode="auto">
          <a:xfrm>
            <a:off x="1524000" y="1951038"/>
            <a:ext cx="70135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a:solidFill>
                  <a:srgbClr val="FFFF00"/>
                </a:solidFill>
                <a:latin typeface="Helvetica" pitchFamily="34" charset="0"/>
              </a:rPr>
              <a:t>Why do we see light of these wavelengths?</a:t>
            </a:r>
          </a:p>
        </p:txBody>
      </p:sp>
      <p:sp>
        <p:nvSpPr>
          <p:cNvPr id="84998" name="Rectangle 13"/>
          <p:cNvSpPr>
            <a:spLocks noChangeArrowheads="1"/>
          </p:cNvSpPr>
          <p:nvPr/>
        </p:nvSpPr>
        <p:spPr bwMode="auto">
          <a:xfrm>
            <a:off x="6934200" y="6156325"/>
            <a:ext cx="18081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1000">
                <a:solidFill>
                  <a:schemeClr val="bg1"/>
                </a:solidFill>
                <a:latin typeface="EngraversGothic BT Regular" charset="0"/>
              </a:rPr>
              <a:t>© Stephen E. Palmer, 2002</a:t>
            </a:r>
          </a:p>
        </p:txBody>
      </p:sp>
      <p:pic>
        <p:nvPicPr>
          <p:cNvPr id="84999" name="Picture 1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0" y="2559050"/>
            <a:ext cx="4416425" cy="384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2447" name="Text Box 15"/>
          <p:cNvSpPr txBox="1">
            <a:spLocks noChangeArrowheads="1"/>
          </p:cNvSpPr>
          <p:nvPr/>
        </p:nvSpPr>
        <p:spPr bwMode="auto">
          <a:xfrm>
            <a:off x="4191000" y="3048000"/>
            <a:ext cx="450056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lgn="ctr">
              <a:spcBef>
                <a:spcPct val="0"/>
              </a:spcBef>
            </a:pPr>
            <a:r>
              <a:rPr lang="en-US" altLang="en-US">
                <a:solidFill>
                  <a:srgbClr val="FFFF00"/>
                </a:solidFill>
                <a:latin typeface="Helvetica" pitchFamily="34" charset="0"/>
              </a:rPr>
              <a:t>…because that’s where the</a:t>
            </a:r>
          </a:p>
          <a:p>
            <a:pPr algn="ctr">
              <a:spcBef>
                <a:spcPct val="0"/>
              </a:spcBef>
            </a:pPr>
            <a:r>
              <a:rPr lang="en-US" altLang="en-US">
                <a:solidFill>
                  <a:srgbClr val="FFFF00"/>
                </a:solidFill>
                <a:latin typeface="Helvetica" pitchFamily="34" charset="0"/>
              </a:rPr>
              <a:t>Sun radiates EM energy</a:t>
            </a:r>
          </a:p>
        </p:txBody>
      </p:sp>
      <p:sp>
        <p:nvSpPr>
          <p:cNvPr id="85001" name="Rectangle 16"/>
          <p:cNvSpPr>
            <a:spLocks noChangeArrowheads="1"/>
          </p:cNvSpPr>
          <p:nvPr/>
        </p:nvSpPr>
        <p:spPr bwMode="auto">
          <a:xfrm>
            <a:off x="685800" y="762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3400">
                <a:solidFill>
                  <a:schemeClr val="tx2"/>
                </a:solidFill>
              </a:rPr>
              <a:t>Visible Light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024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447"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60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82100" cy="689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9" name="Text Box 3"/>
          <p:cNvSpPr txBox="1">
            <a:spLocks noChangeArrowheads="1"/>
          </p:cNvSpPr>
          <p:nvPr/>
        </p:nvSpPr>
        <p:spPr bwMode="auto">
          <a:xfrm>
            <a:off x="2730500" y="182563"/>
            <a:ext cx="41497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18" charset="0"/>
                <a:cs typeface="Arial" pitchFamily="34" charset="0"/>
              </a:defRPr>
            </a:lvl1pPr>
            <a:lvl2pPr marL="742950" indent="-285750">
              <a:spcBef>
                <a:spcPct val="20000"/>
              </a:spcBef>
              <a:buChar char="–"/>
              <a:defRPr sz="2800">
                <a:solidFill>
                  <a:schemeClr val="tx1"/>
                </a:solidFill>
                <a:latin typeface="Times" pitchFamily="18" charset="0"/>
                <a:cs typeface="Arial" pitchFamily="34" charset="0"/>
              </a:defRPr>
            </a:lvl2pPr>
            <a:lvl3pPr marL="1143000" indent="-228600">
              <a:spcBef>
                <a:spcPct val="20000"/>
              </a:spcBef>
              <a:buChar char="•"/>
              <a:defRPr sz="2400">
                <a:solidFill>
                  <a:schemeClr val="tx1"/>
                </a:solidFill>
                <a:latin typeface="Times" pitchFamily="18" charset="0"/>
                <a:cs typeface="Arial" pitchFamily="34" charset="0"/>
              </a:defRPr>
            </a:lvl3pPr>
            <a:lvl4pPr marL="1600200" indent="-228600">
              <a:spcBef>
                <a:spcPct val="20000"/>
              </a:spcBef>
              <a:buChar char="–"/>
              <a:defRPr sz="2000">
                <a:solidFill>
                  <a:schemeClr val="tx1"/>
                </a:solidFill>
                <a:latin typeface="Times" pitchFamily="18" charset="0"/>
                <a:cs typeface="Arial" pitchFamily="34" charset="0"/>
              </a:defRPr>
            </a:lvl4pPr>
            <a:lvl5pPr marL="2057400" indent="-228600">
              <a:spcBef>
                <a:spcPct val="20000"/>
              </a:spcBef>
              <a:buChar char="»"/>
              <a:defRPr sz="2000">
                <a:solidFill>
                  <a:schemeClr val="tx1"/>
                </a:solidFill>
                <a:latin typeface="Times"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pitchFamily="18" charset="0"/>
                <a:cs typeface="Arial" pitchFamily="34" charset="0"/>
              </a:defRPr>
            </a:lvl9pPr>
          </a:lstStyle>
          <a:p>
            <a:pPr algn="ctr">
              <a:spcBef>
                <a:spcPct val="0"/>
              </a:spcBef>
              <a:buFontTx/>
              <a:buNone/>
            </a:pPr>
            <a:r>
              <a:rPr lang="en-US" altLang="en-US" b="1">
                <a:solidFill>
                  <a:schemeClr val="accent1"/>
                </a:solidFill>
                <a:latin typeface="Helvetica" pitchFamily="34" charset="0"/>
              </a:rPr>
              <a:t>The Physics of Light</a:t>
            </a:r>
          </a:p>
        </p:txBody>
      </p:sp>
      <p:sp>
        <p:nvSpPr>
          <p:cNvPr id="86020" name="Text Box 4"/>
          <p:cNvSpPr txBox="1">
            <a:spLocks noChangeArrowheads="1"/>
          </p:cNvSpPr>
          <p:nvPr/>
        </p:nvSpPr>
        <p:spPr bwMode="auto">
          <a:xfrm>
            <a:off x="1355725" y="1349375"/>
            <a:ext cx="6945313"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18" charset="0"/>
                <a:cs typeface="Arial" pitchFamily="34" charset="0"/>
              </a:defRPr>
            </a:lvl1pPr>
            <a:lvl2pPr marL="742950" indent="-285750">
              <a:spcBef>
                <a:spcPct val="20000"/>
              </a:spcBef>
              <a:buChar char="–"/>
              <a:defRPr sz="2800">
                <a:solidFill>
                  <a:schemeClr val="tx1"/>
                </a:solidFill>
                <a:latin typeface="Times" pitchFamily="18" charset="0"/>
                <a:cs typeface="Arial" pitchFamily="34" charset="0"/>
              </a:defRPr>
            </a:lvl2pPr>
            <a:lvl3pPr marL="1143000" indent="-228600">
              <a:spcBef>
                <a:spcPct val="20000"/>
              </a:spcBef>
              <a:buChar char="•"/>
              <a:defRPr sz="2400">
                <a:solidFill>
                  <a:schemeClr val="tx1"/>
                </a:solidFill>
                <a:latin typeface="Times" pitchFamily="18" charset="0"/>
                <a:cs typeface="Arial" pitchFamily="34" charset="0"/>
              </a:defRPr>
            </a:lvl3pPr>
            <a:lvl4pPr marL="1600200" indent="-228600">
              <a:spcBef>
                <a:spcPct val="20000"/>
              </a:spcBef>
              <a:buChar char="–"/>
              <a:defRPr sz="2000">
                <a:solidFill>
                  <a:schemeClr val="tx1"/>
                </a:solidFill>
                <a:latin typeface="Times" pitchFamily="18" charset="0"/>
                <a:cs typeface="Arial" pitchFamily="34" charset="0"/>
              </a:defRPr>
            </a:lvl4pPr>
            <a:lvl5pPr marL="2057400" indent="-228600">
              <a:spcBef>
                <a:spcPct val="20000"/>
              </a:spcBef>
              <a:buChar char="»"/>
              <a:defRPr sz="2000">
                <a:solidFill>
                  <a:schemeClr val="tx1"/>
                </a:solidFill>
                <a:latin typeface="Times"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pitchFamily="18" charset="0"/>
                <a:cs typeface="Arial" pitchFamily="34" charset="0"/>
              </a:defRPr>
            </a:lvl9pPr>
          </a:lstStyle>
          <a:p>
            <a:pPr>
              <a:spcBef>
                <a:spcPct val="0"/>
              </a:spcBef>
              <a:buFontTx/>
              <a:buNone/>
            </a:pPr>
            <a:r>
              <a:rPr lang="en-US" altLang="en-US" sz="2400">
                <a:solidFill>
                  <a:srgbClr val="FFFF00"/>
                </a:solidFill>
                <a:latin typeface="Helvetica" pitchFamily="34" charset="0"/>
              </a:rPr>
              <a:t>Any patch of light can be completely described</a:t>
            </a:r>
          </a:p>
          <a:p>
            <a:pPr>
              <a:spcBef>
                <a:spcPct val="0"/>
              </a:spcBef>
              <a:buFontTx/>
              <a:buNone/>
            </a:pPr>
            <a:r>
              <a:rPr lang="en-US" altLang="en-US" sz="2400">
                <a:solidFill>
                  <a:srgbClr val="FFFF00"/>
                </a:solidFill>
                <a:latin typeface="Helvetica" pitchFamily="34" charset="0"/>
              </a:rPr>
              <a:t>physically by its spectrum: the number of photons </a:t>
            </a:r>
          </a:p>
          <a:p>
            <a:pPr>
              <a:spcBef>
                <a:spcPct val="0"/>
              </a:spcBef>
              <a:buFontTx/>
              <a:buNone/>
            </a:pPr>
            <a:r>
              <a:rPr lang="en-US" altLang="en-US" sz="2400">
                <a:solidFill>
                  <a:srgbClr val="FFFF00"/>
                </a:solidFill>
                <a:latin typeface="Helvetica" pitchFamily="34" charset="0"/>
              </a:rPr>
              <a:t>(per time unit) at each wavelength 400 - 700 nm.</a:t>
            </a:r>
          </a:p>
        </p:txBody>
      </p:sp>
      <p:sp>
        <p:nvSpPr>
          <p:cNvPr id="86021" name="Line 5"/>
          <p:cNvSpPr>
            <a:spLocks noChangeShapeType="1"/>
          </p:cNvSpPr>
          <p:nvPr/>
        </p:nvSpPr>
        <p:spPr bwMode="auto">
          <a:xfrm flipV="1">
            <a:off x="7031038" y="4267200"/>
            <a:ext cx="0" cy="838200"/>
          </a:xfrm>
          <a:prstGeom prst="line">
            <a:avLst/>
          </a:prstGeom>
          <a:noFill/>
          <a:ln w="1016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022" name="Line 6"/>
          <p:cNvSpPr>
            <a:spLocks noChangeShapeType="1"/>
          </p:cNvSpPr>
          <p:nvPr/>
        </p:nvSpPr>
        <p:spPr bwMode="auto">
          <a:xfrm flipV="1">
            <a:off x="6858000" y="4038600"/>
            <a:ext cx="0" cy="1066800"/>
          </a:xfrm>
          <a:prstGeom prst="line">
            <a:avLst/>
          </a:prstGeom>
          <a:noFill/>
          <a:ln w="1016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023" name="Line 7"/>
          <p:cNvSpPr>
            <a:spLocks noChangeShapeType="1"/>
          </p:cNvSpPr>
          <p:nvPr/>
        </p:nvSpPr>
        <p:spPr bwMode="auto">
          <a:xfrm flipV="1">
            <a:off x="6684963" y="3810000"/>
            <a:ext cx="0" cy="1295400"/>
          </a:xfrm>
          <a:prstGeom prst="line">
            <a:avLst/>
          </a:prstGeom>
          <a:noFill/>
          <a:ln w="10160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024" name="Line 8"/>
          <p:cNvSpPr>
            <a:spLocks noChangeShapeType="1"/>
          </p:cNvSpPr>
          <p:nvPr/>
        </p:nvSpPr>
        <p:spPr bwMode="auto">
          <a:xfrm flipV="1">
            <a:off x="6511925" y="3886200"/>
            <a:ext cx="0" cy="1219200"/>
          </a:xfrm>
          <a:prstGeom prst="line">
            <a:avLst/>
          </a:prstGeom>
          <a:noFill/>
          <a:ln w="101600">
            <a:solidFill>
              <a:srgbClr val="FF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025" name="Line 9"/>
          <p:cNvSpPr>
            <a:spLocks noChangeShapeType="1"/>
          </p:cNvSpPr>
          <p:nvPr/>
        </p:nvSpPr>
        <p:spPr bwMode="auto">
          <a:xfrm flipH="1" flipV="1">
            <a:off x="6334125" y="4038600"/>
            <a:ext cx="4763" cy="1066800"/>
          </a:xfrm>
          <a:prstGeom prst="line">
            <a:avLst/>
          </a:prstGeom>
          <a:noFill/>
          <a:ln w="101600">
            <a:solidFill>
              <a:srgbClr val="FF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026" name="Line 10"/>
          <p:cNvSpPr>
            <a:spLocks noChangeShapeType="1"/>
          </p:cNvSpPr>
          <p:nvPr/>
        </p:nvSpPr>
        <p:spPr bwMode="auto">
          <a:xfrm flipV="1">
            <a:off x="6165850" y="3886200"/>
            <a:ext cx="0" cy="1219200"/>
          </a:xfrm>
          <a:prstGeom prst="line">
            <a:avLst/>
          </a:prstGeom>
          <a:noFill/>
          <a:ln w="101600">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027" name="Line 11"/>
          <p:cNvSpPr>
            <a:spLocks noChangeShapeType="1"/>
          </p:cNvSpPr>
          <p:nvPr/>
        </p:nvSpPr>
        <p:spPr bwMode="auto">
          <a:xfrm flipV="1">
            <a:off x="5992813" y="3657600"/>
            <a:ext cx="0" cy="1447800"/>
          </a:xfrm>
          <a:prstGeom prst="line">
            <a:avLst/>
          </a:prstGeom>
          <a:noFill/>
          <a:ln w="10160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028" name="Line 12"/>
          <p:cNvSpPr>
            <a:spLocks noChangeShapeType="1"/>
          </p:cNvSpPr>
          <p:nvPr/>
        </p:nvSpPr>
        <p:spPr bwMode="auto">
          <a:xfrm flipV="1">
            <a:off x="5819775" y="3429000"/>
            <a:ext cx="0" cy="1676400"/>
          </a:xfrm>
          <a:prstGeom prst="line">
            <a:avLst/>
          </a:prstGeom>
          <a:noFill/>
          <a:ln w="101600">
            <a:solidFill>
              <a:srgbClr val="99FF3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029" name="Line 13"/>
          <p:cNvSpPr>
            <a:spLocks noChangeShapeType="1"/>
          </p:cNvSpPr>
          <p:nvPr/>
        </p:nvSpPr>
        <p:spPr bwMode="auto">
          <a:xfrm flipV="1">
            <a:off x="5646738" y="3352800"/>
            <a:ext cx="0" cy="1752600"/>
          </a:xfrm>
          <a:prstGeom prst="line">
            <a:avLst/>
          </a:prstGeom>
          <a:noFill/>
          <a:ln w="101600">
            <a:solidFill>
              <a:srgbClr val="33CC3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030" name="Line 14"/>
          <p:cNvSpPr>
            <a:spLocks noChangeShapeType="1"/>
          </p:cNvSpPr>
          <p:nvPr/>
        </p:nvSpPr>
        <p:spPr bwMode="auto">
          <a:xfrm flipV="1">
            <a:off x="5473700" y="3505200"/>
            <a:ext cx="0" cy="1600200"/>
          </a:xfrm>
          <a:prstGeom prst="line">
            <a:avLst/>
          </a:prstGeom>
          <a:noFill/>
          <a:ln w="1016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031" name="Line 15"/>
          <p:cNvSpPr>
            <a:spLocks noChangeShapeType="1"/>
          </p:cNvSpPr>
          <p:nvPr/>
        </p:nvSpPr>
        <p:spPr bwMode="auto">
          <a:xfrm flipV="1">
            <a:off x="5300663" y="3581400"/>
            <a:ext cx="0" cy="1524000"/>
          </a:xfrm>
          <a:prstGeom prst="line">
            <a:avLst/>
          </a:prstGeom>
          <a:noFill/>
          <a:ln w="1016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032" name="Line 16"/>
          <p:cNvSpPr>
            <a:spLocks noChangeShapeType="1"/>
          </p:cNvSpPr>
          <p:nvPr/>
        </p:nvSpPr>
        <p:spPr bwMode="auto">
          <a:xfrm flipV="1">
            <a:off x="5127625" y="3733800"/>
            <a:ext cx="0" cy="1371600"/>
          </a:xfrm>
          <a:prstGeom prst="line">
            <a:avLst/>
          </a:prstGeom>
          <a:noFill/>
          <a:ln w="1016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033" name="Line 17"/>
          <p:cNvSpPr>
            <a:spLocks noChangeShapeType="1"/>
          </p:cNvSpPr>
          <p:nvPr/>
        </p:nvSpPr>
        <p:spPr bwMode="auto">
          <a:xfrm flipV="1">
            <a:off x="4954588" y="3886200"/>
            <a:ext cx="0" cy="1219200"/>
          </a:xfrm>
          <a:prstGeom prst="line">
            <a:avLst/>
          </a:prstGeom>
          <a:noFill/>
          <a:ln w="101600">
            <a:solidFill>
              <a:srgbClr val="00808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034" name="Line 18"/>
          <p:cNvSpPr>
            <a:spLocks noChangeShapeType="1"/>
          </p:cNvSpPr>
          <p:nvPr/>
        </p:nvSpPr>
        <p:spPr bwMode="auto">
          <a:xfrm flipV="1">
            <a:off x="4781550" y="4114800"/>
            <a:ext cx="0" cy="990600"/>
          </a:xfrm>
          <a:prstGeom prst="line">
            <a:avLst/>
          </a:prstGeom>
          <a:noFill/>
          <a:ln w="101600">
            <a:solidFill>
              <a:srgbClr val="006699"/>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035" name="Line 19"/>
          <p:cNvSpPr>
            <a:spLocks noChangeShapeType="1"/>
          </p:cNvSpPr>
          <p:nvPr/>
        </p:nvSpPr>
        <p:spPr bwMode="auto">
          <a:xfrm flipV="1">
            <a:off x="4608513" y="4343400"/>
            <a:ext cx="0" cy="762000"/>
          </a:xfrm>
          <a:prstGeom prst="line">
            <a:avLst/>
          </a:prstGeom>
          <a:noFill/>
          <a:ln w="1016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036" name="Line 20"/>
          <p:cNvSpPr>
            <a:spLocks noChangeShapeType="1"/>
          </p:cNvSpPr>
          <p:nvPr/>
        </p:nvSpPr>
        <p:spPr bwMode="auto">
          <a:xfrm flipV="1">
            <a:off x="4435475" y="4495800"/>
            <a:ext cx="0" cy="609600"/>
          </a:xfrm>
          <a:prstGeom prst="line">
            <a:avLst/>
          </a:prstGeom>
          <a:noFill/>
          <a:ln w="10160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037" name="Line 21"/>
          <p:cNvSpPr>
            <a:spLocks noChangeShapeType="1"/>
          </p:cNvSpPr>
          <p:nvPr/>
        </p:nvSpPr>
        <p:spPr bwMode="auto">
          <a:xfrm flipV="1">
            <a:off x="4262438" y="4267200"/>
            <a:ext cx="0" cy="838200"/>
          </a:xfrm>
          <a:prstGeom prst="line">
            <a:avLst/>
          </a:prstGeom>
          <a:noFill/>
          <a:ln w="101600">
            <a:solidFill>
              <a:srgbClr val="66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038" name="Line 22"/>
          <p:cNvSpPr>
            <a:spLocks noChangeShapeType="1"/>
          </p:cNvSpPr>
          <p:nvPr/>
        </p:nvSpPr>
        <p:spPr bwMode="auto">
          <a:xfrm flipV="1">
            <a:off x="4089400" y="4114800"/>
            <a:ext cx="0" cy="990600"/>
          </a:xfrm>
          <a:prstGeom prst="line">
            <a:avLst/>
          </a:prstGeom>
          <a:noFill/>
          <a:ln w="101600">
            <a:solidFill>
              <a:srgbClr val="99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86039"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3888" y="2833688"/>
            <a:ext cx="5607050" cy="363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40" name="Rectangle 24"/>
          <p:cNvSpPr>
            <a:spLocks noChangeArrowheads="1"/>
          </p:cNvSpPr>
          <p:nvPr/>
        </p:nvSpPr>
        <p:spPr bwMode="auto">
          <a:xfrm>
            <a:off x="7331075" y="6616700"/>
            <a:ext cx="18081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18" charset="0"/>
                <a:cs typeface="Arial" pitchFamily="34" charset="0"/>
              </a:defRPr>
            </a:lvl1pPr>
            <a:lvl2pPr marL="742950" indent="-285750">
              <a:spcBef>
                <a:spcPct val="20000"/>
              </a:spcBef>
              <a:buChar char="–"/>
              <a:defRPr sz="2800">
                <a:solidFill>
                  <a:schemeClr val="tx1"/>
                </a:solidFill>
                <a:latin typeface="Times" pitchFamily="18" charset="0"/>
                <a:cs typeface="Arial" pitchFamily="34" charset="0"/>
              </a:defRPr>
            </a:lvl2pPr>
            <a:lvl3pPr marL="1143000" indent="-228600">
              <a:spcBef>
                <a:spcPct val="20000"/>
              </a:spcBef>
              <a:buChar char="•"/>
              <a:defRPr sz="2400">
                <a:solidFill>
                  <a:schemeClr val="tx1"/>
                </a:solidFill>
                <a:latin typeface="Times" pitchFamily="18" charset="0"/>
                <a:cs typeface="Arial" pitchFamily="34" charset="0"/>
              </a:defRPr>
            </a:lvl3pPr>
            <a:lvl4pPr marL="1600200" indent="-228600">
              <a:spcBef>
                <a:spcPct val="20000"/>
              </a:spcBef>
              <a:buChar char="–"/>
              <a:defRPr sz="2000">
                <a:solidFill>
                  <a:schemeClr val="tx1"/>
                </a:solidFill>
                <a:latin typeface="Times" pitchFamily="18" charset="0"/>
                <a:cs typeface="Arial" pitchFamily="34" charset="0"/>
              </a:defRPr>
            </a:lvl4pPr>
            <a:lvl5pPr marL="2057400" indent="-228600">
              <a:spcBef>
                <a:spcPct val="20000"/>
              </a:spcBef>
              <a:buChar char="»"/>
              <a:defRPr sz="2000">
                <a:solidFill>
                  <a:schemeClr val="tx1"/>
                </a:solidFill>
                <a:latin typeface="Times"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pitchFamily="18" charset="0"/>
                <a:cs typeface="Arial" pitchFamily="34" charset="0"/>
              </a:defRPr>
            </a:lvl9pPr>
          </a:lstStyle>
          <a:p>
            <a:pPr>
              <a:spcBef>
                <a:spcPct val="0"/>
              </a:spcBef>
              <a:buFontTx/>
              <a:buNone/>
            </a:pPr>
            <a:r>
              <a:rPr lang="en-US" altLang="en-US" sz="1000">
                <a:solidFill>
                  <a:schemeClr val="bg1"/>
                </a:solidFill>
                <a:latin typeface="EngraversGothic BT Regular" charset="0"/>
              </a:rPr>
              <a:t>© Stephen E. Palmer, 2002</a:t>
            </a:r>
          </a:p>
        </p:txBody>
      </p:sp>
    </p:spTree>
  </p:cSld>
  <p:clrMapOvr>
    <a:masterClrMapping/>
  </p:clrMapOvr>
  <p:transition spd="slow"/>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70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82100" cy="689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3" name="Text Box 3"/>
          <p:cNvSpPr txBox="1">
            <a:spLocks noChangeArrowheads="1"/>
          </p:cNvSpPr>
          <p:nvPr/>
        </p:nvSpPr>
        <p:spPr bwMode="auto">
          <a:xfrm>
            <a:off x="2730500" y="182563"/>
            <a:ext cx="41497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18" charset="0"/>
                <a:cs typeface="Arial" pitchFamily="34" charset="0"/>
              </a:defRPr>
            </a:lvl1pPr>
            <a:lvl2pPr marL="742950" indent="-285750">
              <a:spcBef>
                <a:spcPct val="20000"/>
              </a:spcBef>
              <a:buChar char="–"/>
              <a:defRPr sz="2800">
                <a:solidFill>
                  <a:schemeClr val="tx1"/>
                </a:solidFill>
                <a:latin typeface="Times" pitchFamily="18" charset="0"/>
                <a:cs typeface="Arial" pitchFamily="34" charset="0"/>
              </a:defRPr>
            </a:lvl2pPr>
            <a:lvl3pPr marL="1143000" indent="-228600">
              <a:spcBef>
                <a:spcPct val="20000"/>
              </a:spcBef>
              <a:buChar char="•"/>
              <a:defRPr sz="2400">
                <a:solidFill>
                  <a:schemeClr val="tx1"/>
                </a:solidFill>
                <a:latin typeface="Times" pitchFamily="18" charset="0"/>
                <a:cs typeface="Arial" pitchFamily="34" charset="0"/>
              </a:defRPr>
            </a:lvl3pPr>
            <a:lvl4pPr marL="1600200" indent="-228600">
              <a:spcBef>
                <a:spcPct val="20000"/>
              </a:spcBef>
              <a:buChar char="–"/>
              <a:defRPr sz="2000">
                <a:solidFill>
                  <a:schemeClr val="tx1"/>
                </a:solidFill>
                <a:latin typeface="Times" pitchFamily="18" charset="0"/>
                <a:cs typeface="Arial" pitchFamily="34" charset="0"/>
              </a:defRPr>
            </a:lvl4pPr>
            <a:lvl5pPr marL="2057400" indent="-228600">
              <a:spcBef>
                <a:spcPct val="20000"/>
              </a:spcBef>
              <a:buChar char="»"/>
              <a:defRPr sz="2000">
                <a:solidFill>
                  <a:schemeClr val="tx1"/>
                </a:solidFill>
                <a:latin typeface="Times"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pitchFamily="18" charset="0"/>
                <a:cs typeface="Arial" pitchFamily="34" charset="0"/>
              </a:defRPr>
            </a:lvl9pPr>
          </a:lstStyle>
          <a:p>
            <a:pPr algn="ctr">
              <a:spcBef>
                <a:spcPct val="0"/>
              </a:spcBef>
              <a:buFontTx/>
              <a:buNone/>
            </a:pPr>
            <a:r>
              <a:rPr lang="en-US" altLang="en-US" b="1">
                <a:solidFill>
                  <a:srgbClr val="3366FF"/>
                </a:solidFill>
                <a:latin typeface="Helvetica" pitchFamily="34" charset="0"/>
              </a:rPr>
              <a:t>The Physics of Light</a:t>
            </a:r>
          </a:p>
        </p:txBody>
      </p:sp>
      <p:pic>
        <p:nvPicPr>
          <p:cNvPr id="8704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7400" y="1828800"/>
            <a:ext cx="5867400" cy="508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5" name="Text Box 5"/>
          <p:cNvSpPr txBox="1">
            <a:spLocks noChangeArrowheads="1"/>
          </p:cNvSpPr>
          <p:nvPr/>
        </p:nvSpPr>
        <p:spPr bwMode="auto">
          <a:xfrm>
            <a:off x="1812925" y="1425575"/>
            <a:ext cx="6437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18" charset="0"/>
                <a:cs typeface="Arial" pitchFamily="34" charset="0"/>
              </a:defRPr>
            </a:lvl1pPr>
            <a:lvl2pPr marL="742950" indent="-285750">
              <a:spcBef>
                <a:spcPct val="20000"/>
              </a:spcBef>
              <a:buChar char="–"/>
              <a:defRPr sz="2800">
                <a:solidFill>
                  <a:schemeClr val="tx1"/>
                </a:solidFill>
                <a:latin typeface="Times" pitchFamily="18" charset="0"/>
                <a:cs typeface="Arial" pitchFamily="34" charset="0"/>
              </a:defRPr>
            </a:lvl2pPr>
            <a:lvl3pPr marL="1143000" indent="-228600">
              <a:spcBef>
                <a:spcPct val="20000"/>
              </a:spcBef>
              <a:buChar char="•"/>
              <a:defRPr sz="2400">
                <a:solidFill>
                  <a:schemeClr val="tx1"/>
                </a:solidFill>
                <a:latin typeface="Times" pitchFamily="18" charset="0"/>
                <a:cs typeface="Arial" pitchFamily="34" charset="0"/>
              </a:defRPr>
            </a:lvl3pPr>
            <a:lvl4pPr marL="1600200" indent="-228600">
              <a:spcBef>
                <a:spcPct val="20000"/>
              </a:spcBef>
              <a:buChar char="–"/>
              <a:defRPr sz="2000">
                <a:solidFill>
                  <a:schemeClr val="tx1"/>
                </a:solidFill>
                <a:latin typeface="Times" pitchFamily="18" charset="0"/>
                <a:cs typeface="Arial" pitchFamily="34" charset="0"/>
              </a:defRPr>
            </a:lvl4pPr>
            <a:lvl5pPr marL="2057400" indent="-228600">
              <a:spcBef>
                <a:spcPct val="20000"/>
              </a:spcBef>
              <a:buChar char="»"/>
              <a:defRPr sz="2000">
                <a:solidFill>
                  <a:schemeClr val="tx1"/>
                </a:solidFill>
                <a:latin typeface="Times"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pitchFamily="18" charset="0"/>
                <a:cs typeface="Arial" pitchFamily="34" charset="0"/>
              </a:defRPr>
            </a:lvl9pPr>
          </a:lstStyle>
          <a:p>
            <a:pPr>
              <a:spcBef>
                <a:spcPct val="0"/>
              </a:spcBef>
              <a:buFontTx/>
              <a:buNone/>
            </a:pPr>
            <a:r>
              <a:rPr lang="en-US" altLang="en-US" sz="2400">
                <a:solidFill>
                  <a:srgbClr val="FFFF00"/>
                </a:solidFill>
                <a:latin typeface="Helvetica" pitchFamily="34" charset="0"/>
              </a:rPr>
              <a:t>Some examples of the spectra of light sources</a:t>
            </a:r>
          </a:p>
        </p:txBody>
      </p:sp>
      <p:sp>
        <p:nvSpPr>
          <p:cNvPr id="87046" name="Rectangle 6"/>
          <p:cNvSpPr>
            <a:spLocks noChangeArrowheads="1"/>
          </p:cNvSpPr>
          <p:nvPr/>
        </p:nvSpPr>
        <p:spPr bwMode="auto">
          <a:xfrm>
            <a:off x="7331075" y="6616700"/>
            <a:ext cx="18081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18" charset="0"/>
                <a:cs typeface="Arial" pitchFamily="34" charset="0"/>
              </a:defRPr>
            </a:lvl1pPr>
            <a:lvl2pPr marL="742950" indent="-285750">
              <a:spcBef>
                <a:spcPct val="20000"/>
              </a:spcBef>
              <a:buChar char="–"/>
              <a:defRPr sz="2800">
                <a:solidFill>
                  <a:schemeClr val="tx1"/>
                </a:solidFill>
                <a:latin typeface="Times" pitchFamily="18" charset="0"/>
                <a:cs typeface="Arial" pitchFamily="34" charset="0"/>
              </a:defRPr>
            </a:lvl2pPr>
            <a:lvl3pPr marL="1143000" indent="-228600">
              <a:spcBef>
                <a:spcPct val="20000"/>
              </a:spcBef>
              <a:buChar char="•"/>
              <a:defRPr sz="2400">
                <a:solidFill>
                  <a:schemeClr val="tx1"/>
                </a:solidFill>
                <a:latin typeface="Times" pitchFamily="18" charset="0"/>
                <a:cs typeface="Arial" pitchFamily="34" charset="0"/>
              </a:defRPr>
            </a:lvl3pPr>
            <a:lvl4pPr marL="1600200" indent="-228600">
              <a:spcBef>
                <a:spcPct val="20000"/>
              </a:spcBef>
              <a:buChar char="–"/>
              <a:defRPr sz="2000">
                <a:solidFill>
                  <a:schemeClr val="tx1"/>
                </a:solidFill>
                <a:latin typeface="Times" pitchFamily="18" charset="0"/>
                <a:cs typeface="Arial" pitchFamily="34" charset="0"/>
              </a:defRPr>
            </a:lvl4pPr>
            <a:lvl5pPr marL="2057400" indent="-228600">
              <a:spcBef>
                <a:spcPct val="20000"/>
              </a:spcBef>
              <a:buChar char="»"/>
              <a:defRPr sz="2000">
                <a:solidFill>
                  <a:schemeClr val="tx1"/>
                </a:solidFill>
                <a:latin typeface="Times"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pitchFamily="18" charset="0"/>
                <a:cs typeface="Arial" pitchFamily="34" charset="0"/>
              </a:defRPr>
            </a:lvl9pPr>
          </a:lstStyle>
          <a:p>
            <a:pPr>
              <a:spcBef>
                <a:spcPct val="0"/>
              </a:spcBef>
              <a:buFontTx/>
              <a:buNone/>
            </a:pPr>
            <a:r>
              <a:rPr lang="en-US" altLang="en-US" sz="1000">
                <a:solidFill>
                  <a:schemeClr val="bg1"/>
                </a:solidFill>
                <a:latin typeface="EngraversGothic BT Regular" charset="0"/>
              </a:rPr>
              <a:t>© Stephen E. Palmer, 2002</a:t>
            </a:r>
          </a:p>
        </p:txBody>
      </p:sp>
    </p:spTree>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80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82100" cy="689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7" name="Text Box 3"/>
          <p:cNvSpPr txBox="1">
            <a:spLocks noChangeArrowheads="1"/>
          </p:cNvSpPr>
          <p:nvPr/>
        </p:nvSpPr>
        <p:spPr bwMode="auto">
          <a:xfrm>
            <a:off x="2730500" y="182563"/>
            <a:ext cx="41497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18" charset="0"/>
                <a:cs typeface="Arial" pitchFamily="34" charset="0"/>
              </a:defRPr>
            </a:lvl1pPr>
            <a:lvl2pPr marL="742950" indent="-285750">
              <a:spcBef>
                <a:spcPct val="20000"/>
              </a:spcBef>
              <a:buChar char="–"/>
              <a:defRPr sz="2800">
                <a:solidFill>
                  <a:schemeClr val="tx1"/>
                </a:solidFill>
                <a:latin typeface="Times" pitchFamily="18" charset="0"/>
                <a:cs typeface="Arial" pitchFamily="34" charset="0"/>
              </a:defRPr>
            </a:lvl2pPr>
            <a:lvl3pPr marL="1143000" indent="-228600">
              <a:spcBef>
                <a:spcPct val="20000"/>
              </a:spcBef>
              <a:buChar char="•"/>
              <a:defRPr sz="2400">
                <a:solidFill>
                  <a:schemeClr val="tx1"/>
                </a:solidFill>
                <a:latin typeface="Times" pitchFamily="18" charset="0"/>
                <a:cs typeface="Arial" pitchFamily="34" charset="0"/>
              </a:defRPr>
            </a:lvl3pPr>
            <a:lvl4pPr marL="1600200" indent="-228600">
              <a:spcBef>
                <a:spcPct val="20000"/>
              </a:spcBef>
              <a:buChar char="–"/>
              <a:defRPr sz="2000">
                <a:solidFill>
                  <a:schemeClr val="tx1"/>
                </a:solidFill>
                <a:latin typeface="Times" pitchFamily="18" charset="0"/>
                <a:cs typeface="Arial" pitchFamily="34" charset="0"/>
              </a:defRPr>
            </a:lvl4pPr>
            <a:lvl5pPr marL="2057400" indent="-228600">
              <a:spcBef>
                <a:spcPct val="20000"/>
              </a:spcBef>
              <a:buChar char="»"/>
              <a:defRPr sz="2000">
                <a:solidFill>
                  <a:schemeClr val="tx1"/>
                </a:solidFill>
                <a:latin typeface="Times"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pitchFamily="18" charset="0"/>
                <a:cs typeface="Arial" pitchFamily="34" charset="0"/>
              </a:defRPr>
            </a:lvl9pPr>
          </a:lstStyle>
          <a:p>
            <a:pPr algn="ctr">
              <a:spcBef>
                <a:spcPct val="0"/>
              </a:spcBef>
              <a:buFontTx/>
              <a:buNone/>
            </a:pPr>
            <a:r>
              <a:rPr lang="en-US" altLang="en-US" b="1">
                <a:solidFill>
                  <a:srgbClr val="3366FF"/>
                </a:solidFill>
                <a:latin typeface="Helvetica" pitchFamily="34" charset="0"/>
              </a:rPr>
              <a:t>The Physics of Light</a:t>
            </a:r>
          </a:p>
        </p:txBody>
      </p:sp>
      <p:sp>
        <p:nvSpPr>
          <p:cNvPr id="88068" name="Text Box 4"/>
          <p:cNvSpPr txBox="1">
            <a:spLocks noChangeArrowheads="1"/>
          </p:cNvSpPr>
          <p:nvPr/>
        </p:nvSpPr>
        <p:spPr bwMode="auto">
          <a:xfrm>
            <a:off x="1309688" y="1425575"/>
            <a:ext cx="7453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18" charset="0"/>
                <a:cs typeface="Arial" pitchFamily="34" charset="0"/>
              </a:defRPr>
            </a:lvl1pPr>
            <a:lvl2pPr marL="742950" indent="-285750">
              <a:spcBef>
                <a:spcPct val="20000"/>
              </a:spcBef>
              <a:buChar char="–"/>
              <a:defRPr sz="2800">
                <a:solidFill>
                  <a:schemeClr val="tx1"/>
                </a:solidFill>
                <a:latin typeface="Times" pitchFamily="18" charset="0"/>
                <a:cs typeface="Arial" pitchFamily="34" charset="0"/>
              </a:defRPr>
            </a:lvl2pPr>
            <a:lvl3pPr marL="1143000" indent="-228600">
              <a:spcBef>
                <a:spcPct val="20000"/>
              </a:spcBef>
              <a:buChar char="•"/>
              <a:defRPr sz="2400">
                <a:solidFill>
                  <a:schemeClr val="tx1"/>
                </a:solidFill>
                <a:latin typeface="Times" pitchFamily="18" charset="0"/>
                <a:cs typeface="Arial" pitchFamily="34" charset="0"/>
              </a:defRPr>
            </a:lvl3pPr>
            <a:lvl4pPr marL="1600200" indent="-228600">
              <a:spcBef>
                <a:spcPct val="20000"/>
              </a:spcBef>
              <a:buChar char="–"/>
              <a:defRPr sz="2000">
                <a:solidFill>
                  <a:schemeClr val="tx1"/>
                </a:solidFill>
                <a:latin typeface="Times" pitchFamily="18" charset="0"/>
                <a:cs typeface="Arial" pitchFamily="34" charset="0"/>
              </a:defRPr>
            </a:lvl4pPr>
            <a:lvl5pPr marL="2057400" indent="-228600">
              <a:spcBef>
                <a:spcPct val="20000"/>
              </a:spcBef>
              <a:buChar char="»"/>
              <a:defRPr sz="2000">
                <a:solidFill>
                  <a:schemeClr val="tx1"/>
                </a:solidFill>
                <a:latin typeface="Times"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pitchFamily="18" charset="0"/>
                <a:cs typeface="Arial" pitchFamily="34" charset="0"/>
              </a:defRPr>
            </a:lvl9pPr>
          </a:lstStyle>
          <a:p>
            <a:pPr>
              <a:spcBef>
                <a:spcPct val="0"/>
              </a:spcBef>
              <a:buFontTx/>
              <a:buNone/>
            </a:pPr>
            <a:r>
              <a:rPr lang="en-US" altLang="en-US" sz="2400">
                <a:solidFill>
                  <a:srgbClr val="FFFF00"/>
                </a:solidFill>
                <a:latin typeface="Helvetica" pitchFamily="34" charset="0"/>
              </a:rPr>
              <a:t>Some examples of the </a:t>
            </a:r>
            <a:r>
              <a:rPr lang="en-US" altLang="en-US" sz="2400" u="sng">
                <a:solidFill>
                  <a:srgbClr val="FFFF00"/>
                </a:solidFill>
                <a:latin typeface="Helvetica" pitchFamily="34" charset="0"/>
              </a:rPr>
              <a:t>reflectance</a:t>
            </a:r>
            <a:r>
              <a:rPr lang="en-US" altLang="en-US" sz="2400">
                <a:solidFill>
                  <a:srgbClr val="FFFF00"/>
                </a:solidFill>
                <a:latin typeface="Helvetica" pitchFamily="34" charset="0"/>
              </a:rPr>
              <a:t> spectra of </a:t>
            </a:r>
            <a:r>
              <a:rPr lang="en-US" altLang="en-US" sz="2400" u="sng">
                <a:solidFill>
                  <a:srgbClr val="FFFF00"/>
                </a:solidFill>
                <a:latin typeface="Helvetica" pitchFamily="34" charset="0"/>
              </a:rPr>
              <a:t>surfaces</a:t>
            </a:r>
            <a:endParaRPr lang="en-US" altLang="en-US" sz="2400">
              <a:solidFill>
                <a:srgbClr val="FFFF00"/>
              </a:solidFill>
              <a:latin typeface="Helvetica" pitchFamily="34" charset="0"/>
            </a:endParaRPr>
          </a:p>
        </p:txBody>
      </p:sp>
      <p:sp>
        <p:nvSpPr>
          <p:cNvPr id="88069" name="Text Box 5"/>
          <p:cNvSpPr txBox="1">
            <a:spLocks noChangeArrowheads="1"/>
          </p:cNvSpPr>
          <p:nvPr/>
        </p:nvSpPr>
        <p:spPr bwMode="auto">
          <a:xfrm>
            <a:off x="3810000" y="6324600"/>
            <a:ext cx="2506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18" charset="0"/>
                <a:cs typeface="Arial" pitchFamily="34" charset="0"/>
              </a:defRPr>
            </a:lvl1pPr>
            <a:lvl2pPr marL="742950" indent="-285750">
              <a:spcBef>
                <a:spcPct val="20000"/>
              </a:spcBef>
              <a:buChar char="–"/>
              <a:defRPr sz="2800">
                <a:solidFill>
                  <a:schemeClr val="tx1"/>
                </a:solidFill>
                <a:latin typeface="Times" pitchFamily="18" charset="0"/>
                <a:cs typeface="Arial" pitchFamily="34" charset="0"/>
              </a:defRPr>
            </a:lvl2pPr>
            <a:lvl3pPr marL="1143000" indent="-228600">
              <a:spcBef>
                <a:spcPct val="20000"/>
              </a:spcBef>
              <a:buChar char="•"/>
              <a:defRPr sz="2400">
                <a:solidFill>
                  <a:schemeClr val="tx1"/>
                </a:solidFill>
                <a:latin typeface="Times" pitchFamily="18" charset="0"/>
                <a:cs typeface="Arial" pitchFamily="34" charset="0"/>
              </a:defRPr>
            </a:lvl3pPr>
            <a:lvl4pPr marL="1600200" indent="-228600">
              <a:spcBef>
                <a:spcPct val="20000"/>
              </a:spcBef>
              <a:buChar char="–"/>
              <a:defRPr sz="2000">
                <a:solidFill>
                  <a:schemeClr val="tx1"/>
                </a:solidFill>
                <a:latin typeface="Times" pitchFamily="18" charset="0"/>
                <a:cs typeface="Arial" pitchFamily="34" charset="0"/>
              </a:defRPr>
            </a:lvl4pPr>
            <a:lvl5pPr marL="2057400" indent="-228600">
              <a:spcBef>
                <a:spcPct val="20000"/>
              </a:spcBef>
              <a:buChar char="»"/>
              <a:defRPr sz="2000">
                <a:solidFill>
                  <a:schemeClr val="tx1"/>
                </a:solidFill>
                <a:latin typeface="Times"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pitchFamily="18" charset="0"/>
                <a:cs typeface="Arial" pitchFamily="34" charset="0"/>
              </a:defRPr>
            </a:lvl9pPr>
          </a:lstStyle>
          <a:p>
            <a:pPr>
              <a:spcBef>
                <a:spcPct val="0"/>
              </a:spcBef>
              <a:buFontTx/>
              <a:buNone/>
            </a:pPr>
            <a:r>
              <a:rPr lang="en-US" altLang="en-US" sz="2400">
                <a:solidFill>
                  <a:schemeClr val="bg1"/>
                </a:solidFill>
                <a:latin typeface="Helvetica" pitchFamily="34" charset="0"/>
              </a:rPr>
              <a:t>Wavelength (nm)</a:t>
            </a:r>
          </a:p>
        </p:txBody>
      </p:sp>
      <p:sp>
        <p:nvSpPr>
          <p:cNvPr id="88070" name="Text Box 6"/>
          <p:cNvSpPr txBox="1">
            <a:spLocks noChangeArrowheads="1"/>
          </p:cNvSpPr>
          <p:nvPr/>
        </p:nvSpPr>
        <p:spPr bwMode="auto">
          <a:xfrm rot="-5400000">
            <a:off x="-373063" y="4186238"/>
            <a:ext cx="3032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18" charset="0"/>
                <a:cs typeface="Arial" pitchFamily="34" charset="0"/>
              </a:defRPr>
            </a:lvl1pPr>
            <a:lvl2pPr marL="742950" indent="-285750">
              <a:spcBef>
                <a:spcPct val="20000"/>
              </a:spcBef>
              <a:buChar char="–"/>
              <a:defRPr sz="2800">
                <a:solidFill>
                  <a:schemeClr val="tx1"/>
                </a:solidFill>
                <a:latin typeface="Times" pitchFamily="18" charset="0"/>
                <a:cs typeface="Arial" pitchFamily="34" charset="0"/>
              </a:defRPr>
            </a:lvl2pPr>
            <a:lvl3pPr marL="1143000" indent="-228600">
              <a:spcBef>
                <a:spcPct val="20000"/>
              </a:spcBef>
              <a:buChar char="•"/>
              <a:defRPr sz="2400">
                <a:solidFill>
                  <a:schemeClr val="tx1"/>
                </a:solidFill>
                <a:latin typeface="Times" pitchFamily="18" charset="0"/>
                <a:cs typeface="Arial" pitchFamily="34" charset="0"/>
              </a:defRPr>
            </a:lvl3pPr>
            <a:lvl4pPr marL="1600200" indent="-228600">
              <a:spcBef>
                <a:spcPct val="20000"/>
              </a:spcBef>
              <a:buChar char="–"/>
              <a:defRPr sz="2000">
                <a:solidFill>
                  <a:schemeClr val="tx1"/>
                </a:solidFill>
                <a:latin typeface="Times" pitchFamily="18" charset="0"/>
                <a:cs typeface="Arial" pitchFamily="34" charset="0"/>
              </a:defRPr>
            </a:lvl4pPr>
            <a:lvl5pPr marL="2057400" indent="-228600">
              <a:spcBef>
                <a:spcPct val="20000"/>
              </a:spcBef>
              <a:buChar char="»"/>
              <a:defRPr sz="2000">
                <a:solidFill>
                  <a:schemeClr val="tx1"/>
                </a:solidFill>
                <a:latin typeface="Times"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pitchFamily="18" charset="0"/>
                <a:cs typeface="Arial" pitchFamily="34" charset="0"/>
              </a:defRPr>
            </a:lvl9pPr>
          </a:lstStyle>
          <a:p>
            <a:pPr>
              <a:spcBef>
                <a:spcPct val="0"/>
              </a:spcBef>
              <a:buFontTx/>
              <a:buNone/>
            </a:pPr>
            <a:r>
              <a:rPr lang="en-US" altLang="en-US" sz="2400">
                <a:solidFill>
                  <a:schemeClr val="bg1"/>
                </a:solidFill>
                <a:latin typeface="Helvetica" pitchFamily="34" charset="0"/>
              </a:rPr>
              <a:t>% Photons Reflected</a:t>
            </a:r>
          </a:p>
        </p:txBody>
      </p:sp>
      <p:grpSp>
        <p:nvGrpSpPr>
          <p:cNvPr id="88071" name="Group 7"/>
          <p:cNvGrpSpPr>
            <a:grpSpLocks/>
          </p:cNvGrpSpPr>
          <p:nvPr/>
        </p:nvGrpSpPr>
        <p:grpSpPr bwMode="auto">
          <a:xfrm>
            <a:off x="1295400" y="3265488"/>
            <a:ext cx="2044700" cy="3046412"/>
            <a:chOff x="816" y="2057"/>
            <a:chExt cx="1288" cy="1919"/>
          </a:xfrm>
        </p:grpSpPr>
        <p:pic>
          <p:nvPicPr>
            <p:cNvPr id="88093"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 y="2057"/>
              <a:ext cx="1033" cy="1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94" name="Rectangle 9"/>
            <p:cNvSpPr>
              <a:spLocks noChangeArrowheads="1"/>
            </p:cNvSpPr>
            <p:nvPr/>
          </p:nvSpPr>
          <p:spPr bwMode="auto">
            <a:xfrm>
              <a:off x="908" y="2058"/>
              <a:ext cx="1045" cy="1617"/>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pitchFamily="18" charset="0"/>
                  <a:cs typeface="Arial" pitchFamily="34" charset="0"/>
                </a:defRPr>
              </a:lvl1pPr>
              <a:lvl2pPr marL="742950" indent="-285750">
                <a:spcBef>
                  <a:spcPct val="20000"/>
                </a:spcBef>
                <a:buChar char="–"/>
                <a:defRPr sz="2800">
                  <a:solidFill>
                    <a:schemeClr val="tx1"/>
                  </a:solidFill>
                  <a:latin typeface="Times" pitchFamily="18" charset="0"/>
                  <a:cs typeface="Arial" pitchFamily="34" charset="0"/>
                </a:defRPr>
              </a:lvl2pPr>
              <a:lvl3pPr marL="1143000" indent="-228600">
                <a:spcBef>
                  <a:spcPct val="20000"/>
                </a:spcBef>
                <a:buChar char="•"/>
                <a:defRPr sz="2400">
                  <a:solidFill>
                    <a:schemeClr val="tx1"/>
                  </a:solidFill>
                  <a:latin typeface="Times" pitchFamily="18" charset="0"/>
                  <a:cs typeface="Arial" pitchFamily="34" charset="0"/>
                </a:defRPr>
              </a:lvl3pPr>
              <a:lvl4pPr marL="1600200" indent="-228600">
                <a:spcBef>
                  <a:spcPct val="20000"/>
                </a:spcBef>
                <a:buChar char="–"/>
                <a:defRPr sz="2000">
                  <a:solidFill>
                    <a:schemeClr val="tx1"/>
                  </a:solidFill>
                  <a:latin typeface="Times" pitchFamily="18" charset="0"/>
                  <a:cs typeface="Arial" pitchFamily="34" charset="0"/>
                </a:defRPr>
              </a:lvl4pPr>
              <a:lvl5pPr marL="2057400" indent="-228600">
                <a:spcBef>
                  <a:spcPct val="20000"/>
                </a:spcBef>
                <a:buChar char="»"/>
                <a:defRPr sz="2000">
                  <a:solidFill>
                    <a:schemeClr val="tx1"/>
                  </a:solidFill>
                  <a:latin typeface="Times"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pitchFamily="18" charset="0"/>
                  <a:cs typeface="Arial" pitchFamily="34" charset="0"/>
                </a:defRPr>
              </a:lvl9pPr>
            </a:lstStyle>
            <a:p>
              <a:pPr>
                <a:spcBef>
                  <a:spcPct val="0"/>
                </a:spcBef>
                <a:buFontTx/>
                <a:buNone/>
              </a:pPr>
              <a:endParaRPr lang="en-US" altLang="en-US" sz="2400">
                <a:latin typeface="Arial" pitchFamily="34" charset="0"/>
              </a:endParaRPr>
            </a:p>
          </p:txBody>
        </p:sp>
        <p:sp>
          <p:nvSpPr>
            <p:cNvPr id="88095" name="Text Box 10"/>
            <p:cNvSpPr txBox="1">
              <a:spLocks noChangeArrowheads="1"/>
            </p:cNvSpPr>
            <p:nvPr/>
          </p:nvSpPr>
          <p:spPr bwMode="auto">
            <a:xfrm>
              <a:off x="1008" y="2160"/>
              <a:ext cx="46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18" charset="0"/>
                  <a:cs typeface="Arial" pitchFamily="34" charset="0"/>
                </a:defRPr>
              </a:lvl1pPr>
              <a:lvl2pPr marL="742950" indent="-285750">
                <a:spcBef>
                  <a:spcPct val="20000"/>
                </a:spcBef>
                <a:buChar char="–"/>
                <a:defRPr sz="2800">
                  <a:solidFill>
                    <a:schemeClr val="tx1"/>
                  </a:solidFill>
                  <a:latin typeface="Times" pitchFamily="18" charset="0"/>
                  <a:cs typeface="Arial" pitchFamily="34" charset="0"/>
                </a:defRPr>
              </a:lvl2pPr>
              <a:lvl3pPr marL="1143000" indent="-228600">
                <a:spcBef>
                  <a:spcPct val="20000"/>
                </a:spcBef>
                <a:buChar char="•"/>
                <a:defRPr sz="2400">
                  <a:solidFill>
                    <a:schemeClr val="tx1"/>
                  </a:solidFill>
                  <a:latin typeface="Times" pitchFamily="18" charset="0"/>
                  <a:cs typeface="Arial" pitchFamily="34" charset="0"/>
                </a:defRPr>
              </a:lvl3pPr>
              <a:lvl4pPr marL="1600200" indent="-228600">
                <a:spcBef>
                  <a:spcPct val="20000"/>
                </a:spcBef>
                <a:buChar char="–"/>
                <a:defRPr sz="2000">
                  <a:solidFill>
                    <a:schemeClr val="tx1"/>
                  </a:solidFill>
                  <a:latin typeface="Times" pitchFamily="18" charset="0"/>
                  <a:cs typeface="Arial" pitchFamily="34" charset="0"/>
                </a:defRPr>
              </a:lvl4pPr>
              <a:lvl5pPr marL="2057400" indent="-228600">
                <a:spcBef>
                  <a:spcPct val="20000"/>
                </a:spcBef>
                <a:buChar char="»"/>
                <a:defRPr sz="2000">
                  <a:solidFill>
                    <a:schemeClr val="tx1"/>
                  </a:solidFill>
                  <a:latin typeface="Times"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pitchFamily="18" charset="0"/>
                  <a:cs typeface="Arial" pitchFamily="34" charset="0"/>
                </a:defRPr>
              </a:lvl9pPr>
            </a:lstStyle>
            <a:p>
              <a:pPr>
                <a:spcBef>
                  <a:spcPct val="0"/>
                </a:spcBef>
                <a:buFontTx/>
                <a:buNone/>
              </a:pPr>
              <a:r>
                <a:rPr lang="en-US" altLang="en-US" sz="2400">
                  <a:solidFill>
                    <a:srgbClr val="FF0000"/>
                  </a:solidFill>
                  <a:latin typeface="Helvetica" pitchFamily="34" charset="0"/>
                </a:rPr>
                <a:t>Red</a:t>
              </a:r>
            </a:p>
          </p:txBody>
        </p:sp>
        <p:sp>
          <p:nvSpPr>
            <p:cNvPr id="88096" name="Text Box 11"/>
            <p:cNvSpPr txBox="1">
              <a:spLocks noChangeArrowheads="1"/>
            </p:cNvSpPr>
            <p:nvPr/>
          </p:nvSpPr>
          <p:spPr bwMode="auto">
            <a:xfrm>
              <a:off x="816" y="3688"/>
              <a:ext cx="1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18" charset="0"/>
                  <a:cs typeface="Arial" pitchFamily="34" charset="0"/>
                </a:defRPr>
              </a:lvl1pPr>
              <a:lvl2pPr marL="742950" indent="-285750">
                <a:spcBef>
                  <a:spcPct val="20000"/>
                </a:spcBef>
                <a:buChar char="–"/>
                <a:defRPr sz="2800">
                  <a:solidFill>
                    <a:schemeClr val="tx1"/>
                  </a:solidFill>
                  <a:latin typeface="Times" pitchFamily="18" charset="0"/>
                  <a:cs typeface="Arial" pitchFamily="34" charset="0"/>
                </a:defRPr>
              </a:lvl2pPr>
              <a:lvl3pPr marL="1143000" indent="-228600">
                <a:spcBef>
                  <a:spcPct val="20000"/>
                </a:spcBef>
                <a:buChar char="•"/>
                <a:defRPr sz="2400">
                  <a:solidFill>
                    <a:schemeClr val="tx1"/>
                  </a:solidFill>
                  <a:latin typeface="Times" pitchFamily="18" charset="0"/>
                  <a:cs typeface="Arial" pitchFamily="34" charset="0"/>
                </a:defRPr>
              </a:lvl3pPr>
              <a:lvl4pPr marL="1600200" indent="-228600">
                <a:spcBef>
                  <a:spcPct val="20000"/>
                </a:spcBef>
                <a:buChar char="–"/>
                <a:defRPr sz="2000">
                  <a:solidFill>
                    <a:schemeClr val="tx1"/>
                  </a:solidFill>
                  <a:latin typeface="Times" pitchFamily="18" charset="0"/>
                  <a:cs typeface="Arial" pitchFamily="34" charset="0"/>
                </a:defRPr>
              </a:lvl4pPr>
              <a:lvl5pPr marL="2057400" indent="-228600">
                <a:spcBef>
                  <a:spcPct val="20000"/>
                </a:spcBef>
                <a:buChar char="»"/>
                <a:defRPr sz="2000">
                  <a:solidFill>
                    <a:schemeClr val="tx1"/>
                  </a:solidFill>
                  <a:latin typeface="Times"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pitchFamily="18" charset="0"/>
                  <a:cs typeface="Arial" pitchFamily="34" charset="0"/>
                </a:defRPr>
              </a:lvl9pPr>
            </a:lstStyle>
            <a:p>
              <a:pPr>
                <a:spcBef>
                  <a:spcPct val="0"/>
                </a:spcBef>
                <a:buFontTx/>
                <a:buNone/>
              </a:pPr>
              <a:r>
                <a:rPr lang="en-US" altLang="en-US" sz="2400">
                  <a:solidFill>
                    <a:schemeClr val="bg1"/>
                  </a:solidFill>
                  <a:latin typeface="Helvetica" pitchFamily="34" charset="0"/>
                </a:rPr>
                <a:t>400          700</a:t>
              </a:r>
            </a:p>
          </p:txBody>
        </p:sp>
      </p:grpSp>
      <p:grpSp>
        <p:nvGrpSpPr>
          <p:cNvPr id="88072" name="Group 12"/>
          <p:cNvGrpSpPr>
            <a:grpSpLocks/>
          </p:cNvGrpSpPr>
          <p:nvPr/>
        </p:nvGrpSpPr>
        <p:grpSpPr bwMode="auto">
          <a:xfrm>
            <a:off x="3252788" y="3265488"/>
            <a:ext cx="2044700" cy="3046412"/>
            <a:chOff x="2049" y="2057"/>
            <a:chExt cx="1288" cy="1919"/>
          </a:xfrm>
        </p:grpSpPr>
        <p:pic>
          <p:nvPicPr>
            <p:cNvPr id="88089"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4" y="2057"/>
              <a:ext cx="1042" cy="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90" name="Rectangle 14"/>
            <p:cNvSpPr>
              <a:spLocks noChangeArrowheads="1"/>
            </p:cNvSpPr>
            <p:nvPr/>
          </p:nvSpPr>
          <p:spPr bwMode="auto">
            <a:xfrm>
              <a:off x="2129" y="2057"/>
              <a:ext cx="1046" cy="1632"/>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pitchFamily="18" charset="0"/>
                  <a:cs typeface="Arial" pitchFamily="34" charset="0"/>
                </a:defRPr>
              </a:lvl1pPr>
              <a:lvl2pPr marL="742950" indent="-285750">
                <a:spcBef>
                  <a:spcPct val="20000"/>
                </a:spcBef>
                <a:buChar char="–"/>
                <a:defRPr sz="2800">
                  <a:solidFill>
                    <a:schemeClr val="tx1"/>
                  </a:solidFill>
                  <a:latin typeface="Times" pitchFamily="18" charset="0"/>
                  <a:cs typeface="Arial" pitchFamily="34" charset="0"/>
                </a:defRPr>
              </a:lvl2pPr>
              <a:lvl3pPr marL="1143000" indent="-228600">
                <a:spcBef>
                  <a:spcPct val="20000"/>
                </a:spcBef>
                <a:buChar char="•"/>
                <a:defRPr sz="2400">
                  <a:solidFill>
                    <a:schemeClr val="tx1"/>
                  </a:solidFill>
                  <a:latin typeface="Times" pitchFamily="18" charset="0"/>
                  <a:cs typeface="Arial" pitchFamily="34" charset="0"/>
                </a:defRPr>
              </a:lvl3pPr>
              <a:lvl4pPr marL="1600200" indent="-228600">
                <a:spcBef>
                  <a:spcPct val="20000"/>
                </a:spcBef>
                <a:buChar char="–"/>
                <a:defRPr sz="2000">
                  <a:solidFill>
                    <a:schemeClr val="tx1"/>
                  </a:solidFill>
                  <a:latin typeface="Times" pitchFamily="18" charset="0"/>
                  <a:cs typeface="Arial" pitchFamily="34" charset="0"/>
                </a:defRPr>
              </a:lvl4pPr>
              <a:lvl5pPr marL="2057400" indent="-228600">
                <a:spcBef>
                  <a:spcPct val="20000"/>
                </a:spcBef>
                <a:buChar char="»"/>
                <a:defRPr sz="2000">
                  <a:solidFill>
                    <a:schemeClr val="tx1"/>
                  </a:solidFill>
                  <a:latin typeface="Times"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pitchFamily="18" charset="0"/>
                  <a:cs typeface="Arial" pitchFamily="34" charset="0"/>
                </a:defRPr>
              </a:lvl9pPr>
            </a:lstStyle>
            <a:p>
              <a:pPr>
                <a:spcBef>
                  <a:spcPct val="0"/>
                </a:spcBef>
                <a:buFontTx/>
                <a:buNone/>
              </a:pPr>
              <a:endParaRPr lang="en-US" altLang="en-US" sz="2400">
                <a:latin typeface="Arial" pitchFamily="34" charset="0"/>
              </a:endParaRPr>
            </a:p>
          </p:txBody>
        </p:sp>
        <p:sp>
          <p:nvSpPr>
            <p:cNvPr id="88091" name="Text Box 15"/>
            <p:cNvSpPr txBox="1">
              <a:spLocks noChangeArrowheads="1"/>
            </p:cNvSpPr>
            <p:nvPr/>
          </p:nvSpPr>
          <p:spPr bwMode="auto">
            <a:xfrm>
              <a:off x="2112" y="2112"/>
              <a:ext cx="6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18" charset="0"/>
                  <a:cs typeface="Arial" pitchFamily="34" charset="0"/>
                </a:defRPr>
              </a:lvl1pPr>
              <a:lvl2pPr marL="742950" indent="-285750">
                <a:spcBef>
                  <a:spcPct val="20000"/>
                </a:spcBef>
                <a:buChar char="–"/>
                <a:defRPr sz="2800">
                  <a:solidFill>
                    <a:schemeClr val="tx1"/>
                  </a:solidFill>
                  <a:latin typeface="Times" pitchFamily="18" charset="0"/>
                  <a:cs typeface="Arial" pitchFamily="34" charset="0"/>
                </a:defRPr>
              </a:lvl2pPr>
              <a:lvl3pPr marL="1143000" indent="-228600">
                <a:spcBef>
                  <a:spcPct val="20000"/>
                </a:spcBef>
                <a:buChar char="•"/>
                <a:defRPr sz="2400">
                  <a:solidFill>
                    <a:schemeClr val="tx1"/>
                  </a:solidFill>
                  <a:latin typeface="Times" pitchFamily="18" charset="0"/>
                  <a:cs typeface="Arial" pitchFamily="34" charset="0"/>
                </a:defRPr>
              </a:lvl3pPr>
              <a:lvl4pPr marL="1600200" indent="-228600">
                <a:spcBef>
                  <a:spcPct val="20000"/>
                </a:spcBef>
                <a:buChar char="–"/>
                <a:defRPr sz="2000">
                  <a:solidFill>
                    <a:schemeClr val="tx1"/>
                  </a:solidFill>
                  <a:latin typeface="Times" pitchFamily="18" charset="0"/>
                  <a:cs typeface="Arial" pitchFamily="34" charset="0"/>
                </a:defRPr>
              </a:lvl4pPr>
              <a:lvl5pPr marL="2057400" indent="-228600">
                <a:spcBef>
                  <a:spcPct val="20000"/>
                </a:spcBef>
                <a:buChar char="»"/>
                <a:defRPr sz="2000">
                  <a:solidFill>
                    <a:schemeClr val="tx1"/>
                  </a:solidFill>
                  <a:latin typeface="Times"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pitchFamily="18" charset="0"/>
                  <a:cs typeface="Arial" pitchFamily="34" charset="0"/>
                </a:defRPr>
              </a:lvl9pPr>
            </a:lstStyle>
            <a:p>
              <a:pPr>
                <a:spcBef>
                  <a:spcPct val="0"/>
                </a:spcBef>
                <a:buFontTx/>
                <a:buNone/>
              </a:pPr>
              <a:r>
                <a:rPr lang="en-US" altLang="en-US" sz="2400">
                  <a:solidFill>
                    <a:srgbClr val="FFFF00"/>
                  </a:solidFill>
                  <a:latin typeface="Helvetica" pitchFamily="34" charset="0"/>
                </a:rPr>
                <a:t>Yellow</a:t>
              </a:r>
            </a:p>
          </p:txBody>
        </p:sp>
        <p:sp>
          <p:nvSpPr>
            <p:cNvPr id="88092" name="Text Box 16"/>
            <p:cNvSpPr txBox="1">
              <a:spLocks noChangeArrowheads="1"/>
            </p:cNvSpPr>
            <p:nvPr/>
          </p:nvSpPr>
          <p:spPr bwMode="auto">
            <a:xfrm>
              <a:off x="2049" y="3688"/>
              <a:ext cx="1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18" charset="0"/>
                  <a:cs typeface="Arial" pitchFamily="34" charset="0"/>
                </a:defRPr>
              </a:lvl1pPr>
              <a:lvl2pPr marL="742950" indent="-285750">
                <a:spcBef>
                  <a:spcPct val="20000"/>
                </a:spcBef>
                <a:buChar char="–"/>
                <a:defRPr sz="2800">
                  <a:solidFill>
                    <a:schemeClr val="tx1"/>
                  </a:solidFill>
                  <a:latin typeface="Times" pitchFamily="18" charset="0"/>
                  <a:cs typeface="Arial" pitchFamily="34" charset="0"/>
                </a:defRPr>
              </a:lvl2pPr>
              <a:lvl3pPr marL="1143000" indent="-228600">
                <a:spcBef>
                  <a:spcPct val="20000"/>
                </a:spcBef>
                <a:buChar char="•"/>
                <a:defRPr sz="2400">
                  <a:solidFill>
                    <a:schemeClr val="tx1"/>
                  </a:solidFill>
                  <a:latin typeface="Times" pitchFamily="18" charset="0"/>
                  <a:cs typeface="Arial" pitchFamily="34" charset="0"/>
                </a:defRPr>
              </a:lvl3pPr>
              <a:lvl4pPr marL="1600200" indent="-228600">
                <a:spcBef>
                  <a:spcPct val="20000"/>
                </a:spcBef>
                <a:buChar char="–"/>
                <a:defRPr sz="2000">
                  <a:solidFill>
                    <a:schemeClr val="tx1"/>
                  </a:solidFill>
                  <a:latin typeface="Times" pitchFamily="18" charset="0"/>
                  <a:cs typeface="Arial" pitchFamily="34" charset="0"/>
                </a:defRPr>
              </a:lvl4pPr>
              <a:lvl5pPr marL="2057400" indent="-228600">
                <a:spcBef>
                  <a:spcPct val="20000"/>
                </a:spcBef>
                <a:buChar char="»"/>
                <a:defRPr sz="2000">
                  <a:solidFill>
                    <a:schemeClr val="tx1"/>
                  </a:solidFill>
                  <a:latin typeface="Times"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pitchFamily="18" charset="0"/>
                  <a:cs typeface="Arial" pitchFamily="34" charset="0"/>
                </a:defRPr>
              </a:lvl9pPr>
            </a:lstStyle>
            <a:p>
              <a:pPr>
                <a:spcBef>
                  <a:spcPct val="0"/>
                </a:spcBef>
                <a:buFontTx/>
                <a:buNone/>
              </a:pPr>
              <a:r>
                <a:rPr lang="en-US" altLang="en-US" sz="2400">
                  <a:solidFill>
                    <a:schemeClr val="bg1"/>
                  </a:solidFill>
                  <a:latin typeface="Helvetica" pitchFamily="34" charset="0"/>
                </a:rPr>
                <a:t>400          700</a:t>
              </a:r>
            </a:p>
          </p:txBody>
        </p:sp>
      </p:grpSp>
      <p:grpSp>
        <p:nvGrpSpPr>
          <p:cNvPr id="88073" name="Group 17"/>
          <p:cNvGrpSpPr>
            <a:grpSpLocks/>
          </p:cNvGrpSpPr>
          <p:nvPr/>
        </p:nvGrpSpPr>
        <p:grpSpPr bwMode="auto">
          <a:xfrm>
            <a:off x="5208588" y="3265488"/>
            <a:ext cx="2044700" cy="3046412"/>
            <a:chOff x="3281" y="2057"/>
            <a:chExt cx="1288" cy="1919"/>
          </a:xfrm>
        </p:grpSpPr>
        <p:pic>
          <p:nvPicPr>
            <p:cNvPr id="88085" name="Picture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6" y="2057"/>
              <a:ext cx="1040" cy="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86" name="Rectangle 19"/>
            <p:cNvSpPr>
              <a:spLocks noChangeArrowheads="1"/>
            </p:cNvSpPr>
            <p:nvPr/>
          </p:nvSpPr>
          <p:spPr bwMode="auto">
            <a:xfrm>
              <a:off x="3365" y="2062"/>
              <a:ext cx="1045" cy="1632"/>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pitchFamily="18" charset="0"/>
                  <a:cs typeface="Arial" pitchFamily="34" charset="0"/>
                </a:defRPr>
              </a:lvl1pPr>
              <a:lvl2pPr marL="742950" indent="-285750">
                <a:spcBef>
                  <a:spcPct val="20000"/>
                </a:spcBef>
                <a:buChar char="–"/>
                <a:defRPr sz="2800">
                  <a:solidFill>
                    <a:schemeClr val="tx1"/>
                  </a:solidFill>
                  <a:latin typeface="Times" pitchFamily="18" charset="0"/>
                  <a:cs typeface="Arial" pitchFamily="34" charset="0"/>
                </a:defRPr>
              </a:lvl2pPr>
              <a:lvl3pPr marL="1143000" indent="-228600">
                <a:spcBef>
                  <a:spcPct val="20000"/>
                </a:spcBef>
                <a:buChar char="•"/>
                <a:defRPr sz="2400">
                  <a:solidFill>
                    <a:schemeClr val="tx1"/>
                  </a:solidFill>
                  <a:latin typeface="Times" pitchFamily="18" charset="0"/>
                  <a:cs typeface="Arial" pitchFamily="34" charset="0"/>
                </a:defRPr>
              </a:lvl3pPr>
              <a:lvl4pPr marL="1600200" indent="-228600">
                <a:spcBef>
                  <a:spcPct val="20000"/>
                </a:spcBef>
                <a:buChar char="–"/>
                <a:defRPr sz="2000">
                  <a:solidFill>
                    <a:schemeClr val="tx1"/>
                  </a:solidFill>
                  <a:latin typeface="Times" pitchFamily="18" charset="0"/>
                  <a:cs typeface="Arial" pitchFamily="34" charset="0"/>
                </a:defRPr>
              </a:lvl4pPr>
              <a:lvl5pPr marL="2057400" indent="-228600">
                <a:spcBef>
                  <a:spcPct val="20000"/>
                </a:spcBef>
                <a:buChar char="»"/>
                <a:defRPr sz="2000">
                  <a:solidFill>
                    <a:schemeClr val="tx1"/>
                  </a:solidFill>
                  <a:latin typeface="Times"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pitchFamily="18" charset="0"/>
                  <a:cs typeface="Arial" pitchFamily="34" charset="0"/>
                </a:defRPr>
              </a:lvl9pPr>
            </a:lstStyle>
            <a:p>
              <a:pPr>
                <a:spcBef>
                  <a:spcPct val="0"/>
                </a:spcBef>
                <a:buFontTx/>
                <a:buNone/>
              </a:pPr>
              <a:endParaRPr lang="en-US" altLang="en-US" sz="2400">
                <a:latin typeface="Arial" pitchFamily="34" charset="0"/>
              </a:endParaRPr>
            </a:p>
          </p:txBody>
        </p:sp>
        <p:sp>
          <p:nvSpPr>
            <p:cNvPr id="88087" name="Text Box 20"/>
            <p:cNvSpPr txBox="1">
              <a:spLocks noChangeArrowheads="1"/>
            </p:cNvSpPr>
            <p:nvPr/>
          </p:nvSpPr>
          <p:spPr bwMode="auto">
            <a:xfrm>
              <a:off x="3408" y="2112"/>
              <a:ext cx="5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18" charset="0"/>
                  <a:cs typeface="Arial" pitchFamily="34" charset="0"/>
                </a:defRPr>
              </a:lvl1pPr>
              <a:lvl2pPr marL="742950" indent="-285750">
                <a:spcBef>
                  <a:spcPct val="20000"/>
                </a:spcBef>
                <a:buChar char="–"/>
                <a:defRPr sz="2800">
                  <a:solidFill>
                    <a:schemeClr val="tx1"/>
                  </a:solidFill>
                  <a:latin typeface="Times" pitchFamily="18" charset="0"/>
                  <a:cs typeface="Arial" pitchFamily="34" charset="0"/>
                </a:defRPr>
              </a:lvl2pPr>
              <a:lvl3pPr marL="1143000" indent="-228600">
                <a:spcBef>
                  <a:spcPct val="20000"/>
                </a:spcBef>
                <a:buChar char="•"/>
                <a:defRPr sz="2400">
                  <a:solidFill>
                    <a:schemeClr val="tx1"/>
                  </a:solidFill>
                  <a:latin typeface="Times" pitchFamily="18" charset="0"/>
                  <a:cs typeface="Arial" pitchFamily="34" charset="0"/>
                </a:defRPr>
              </a:lvl3pPr>
              <a:lvl4pPr marL="1600200" indent="-228600">
                <a:spcBef>
                  <a:spcPct val="20000"/>
                </a:spcBef>
                <a:buChar char="–"/>
                <a:defRPr sz="2000">
                  <a:solidFill>
                    <a:schemeClr val="tx1"/>
                  </a:solidFill>
                  <a:latin typeface="Times" pitchFamily="18" charset="0"/>
                  <a:cs typeface="Arial" pitchFamily="34" charset="0"/>
                </a:defRPr>
              </a:lvl4pPr>
              <a:lvl5pPr marL="2057400" indent="-228600">
                <a:spcBef>
                  <a:spcPct val="20000"/>
                </a:spcBef>
                <a:buChar char="»"/>
                <a:defRPr sz="2000">
                  <a:solidFill>
                    <a:schemeClr val="tx1"/>
                  </a:solidFill>
                  <a:latin typeface="Times"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pitchFamily="18" charset="0"/>
                  <a:cs typeface="Arial" pitchFamily="34" charset="0"/>
                </a:defRPr>
              </a:lvl9pPr>
            </a:lstStyle>
            <a:p>
              <a:pPr>
                <a:spcBef>
                  <a:spcPct val="0"/>
                </a:spcBef>
                <a:buFontTx/>
                <a:buNone/>
              </a:pPr>
              <a:r>
                <a:rPr lang="en-US" altLang="en-US" sz="2400">
                  <a:solidFill>
                    <a:srgbClr val="00FFFF"/>
                  </a:solidFill>
                  <a:latin typeface="Helvetica" pitchFamily="34" charset="0"/>
                </a:rPr>
                <a:t>Blue</a:t>
              </a:r>
            </a:p>
          </p:txBody>
        </p:sp>
        <p:sp>
          <p:nvSpPr>
            <p:cNvPr id="88088" name="Text Box 21"/>
            <p:cNvSpPr txBox="1">
              <a:spLocks noChangeArrowheads="1"/>
            </p:cNvSpPr>
            <p:nvPr/>
          </p:nvSpPr>
          <p:spPr bwMode="auto">
            <a:xfrm>
              <a:off x="3281" y="3688"/>
              <a:ext cx="1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18" charset="0"/>
                  <a:cs typeface="Arial" pitchFamily="34" charset="0"/>
                </a:defRPr>
              </a:lvl1pPr>
              <a:lvl2pPr marL="742950" indent="-285750">
                <a:spcBef>
                  <a:spcPct val="20000"/>
                </a:spcBef>
                <a:buChar char="–"/>
                <a:defRPr sz="2800">
                  <a:solidFill>
                    <a:schemeClr val="tx1"/>
                  </a:solidFill>
                  <a:latin typeface="Times" pitchFamily="18" charset="0"/>
                  <a:cs typeface="Arial" pitchFamily="34" charset="0"/>
                </a:defRPr>
              </a:lvl2pPr>
              <a:lvl3pPr marL="1143000" indent="-228600">
                <a:spcBef>
                  <a:spcPct val="20000"/>
                </a:spcBef>
                <a:buChar char="•"/>
                <a:defRPr sz="2400">
                  <a:solidFill>
                    <a:schemeClr val="tx1"/>
                  </a:solidFill>
                  <a:latin typeface="Times" pitchFamily="18" charset="0"/>
                  <a:cs typeface="Arial" pitchFamily="34" charset="0"/>
                </a:defRPr>
              </a:lvl3pPr>
              <a:lvl4pPr marL="1600200" indent="-228600">
                <a:spcBef>
                  <a:spcPct val="20000"/>
                </a:spcBef>
                <a:buChar char="–"/>
                <a:defRPr sz="2000">
                  <a:solidFill>
                    <a:schemeClr val="tx1"/>
                  </a:solidFill>
                  <a:latin typeface="Times" pitchFamily="18" charset="0"/>
                  <a:cs typeface="Arial" pitchFamily="34" charset="0"/>
                </a:defRPr>
              </a:lvl4pPr>
              <a:lvl5pPr marL="2057400" indent="-228600">
                <a:spcBef>
                  <a:spcPct val="20000"/>
                </a:spcBef>
                <a:buChar char="»"/>
                <a:defRPr sz="2000">
                  <a:solidFill>
                    <a:schemeClr val="tx1"/>
                  </a:solidFill>
                  <a:latin typeface="Times"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pitchFamily="18" charset="0"/>
                  <a:cs typeface="Arial" pitchFamily="34" charset="0"/>
                </a:defRPr>
              </a:lvl9pPr>
            </a:lstStyle>
            <a:p>
              <a:pPr>
                <a:spcBef>
                  <a:spcPct val="0"/>
                </a:spcBef>
                <a:buFontTx/>
                <a:buNone/>
              </a:pPr>
              <a:r>
                <a:rPr lang="en-US" altLang="en-US" sz="2400">
                  <a:solidFill>
                    <a:schemeClr val="bg1"/>
                  </a:solidFill>
                  <a:latin typeface="Helvetica" pitchFamily="34" charset="0"/>
                </a:rPr>
                <a:t>400          700</a:t>
              </a:r>
            </a:p>
          </p:txBody>
        </p:sp>
      </p:grpSp>
      <p:grpSp>
        <p:nvGrpSpPr>
          <p:cNvPr id="88074" name="Group 22"/>
          <p:cNvGrpSpPr>
            <a:grpSpLocks/>
          </p:cNvGrpSpPr>
          <p:nvPr/>
        </p:nvGrpSpPr>
        <p:grpSpPr bwMode="auto">
          <a:xfrm>
            <a:off x="7165975" y="3263900"/>
            <a:ext cx="2044700" cy="3048000"/>
            <a:chOff x="4514" y="2056"/>
            <a:chExt cx="1288" cy="1920"/>
          </a:xfrm>
        </p:grpSpPr>
        <p:pic>
          <p:nvPicPr>
            <p:cNvPr id="88081" name="Picture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2" y="2057"/>
              <a:ext cx="1034" cy="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82" name="Text Box 24"/>
            <p:cNvSpPr txBox="1">
              <a:spLocks noChangeArrowheads="1"/>
            </p:cNvSpPr>
            <p:nvPr/>
          </p:nvSpPr>
          <p:spPr bwMode="auto">
            <a:xfrm>
              <a:off x="4656" y="2112"/>
              <a:ext cx="6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18" charset="0"/>
                  <a:cs typeface="Arial" pitchFamily="34" charset="0"/>
                </a:defRPr>
              </a:lvl1pPr>
              <a:lvl2pPr marL="742950" indent="-285750">
                <a:spcBef>
                  <a:spcPct val="20000"/>
                </a:spcBef>
                <a:buChar char="–"/>
                <a:defRPr sz="2800">
                  <a:solidFill>
                    <a:schemeClr val="tx1"/>
                  </a:solidFill>
                  <a:latin typeface="Times" pitchFamily="18" charset="0"/>
                  <a:cs typeface="Arial" pitchFamily="34" charset="0"/>
                </a:defRPr>
              </a:lvl2pPr>
              <a:lvl3pPr marL="1143000" indent="-228600">
                <a:spcBef>
                  <a:spcPct val="20000"/>
                </a:spcBef>
                <a:buChar char="•"/>
                <a:defRPr sz="2400">
                  <a:solidFill>
                    <a:schemeClr val="tx1"/>
                  </a:solidFill>
                  <a:latin typeface="Times" pitchFamily="18" charset="0"/>
                  <a:cs typeface="Arial" pitchFamily="34" charset="0"/>
                </a:defRPr>
              </a:lvl3pPr>
              <a:lvl4pPr marL="1600200" indent="-228600">
                <a:spcBef>
                  <a:spcPct val="20000"/>
                </a:spcBef>
                <a:buChar char="–"/>
                <a:defRPr sz="2000">
                  <a:solidFill>
                    <a:schemeClr val="tx1"/>
                  </a:solidFill>
                  <a:latin typeface="Times" pitchFamily="18" charset="0"/>
                  <a:cs typeface="Arial" pitchFamily="34" charset="0"/>
                </a:defRPr>
              </a:lvl4pPr>
              <a:lvl5pPr marL="2057400" indent="-228600">
                <a:spcBef>
                  <a:spcPct val="20000"/>
                </a:spcBef>
                <a:buChar char="»"/>
                <a:defRPr sz="2000">
                  <a:solidFill>
                    <a:schemeClr val="tx1"/>
                  </a:solidFill>
                  <a:latin typeface="Times"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pitchFamily="18" charset="0"/>
                  <a:cs typeface="Arial" pitchFamily="34" charset="0"/>
                </a:defRPr>
              </a:lvl9pPr>
            </a:lstStyle>
            <a:p>
              <a:pPr>
                <a:spcBef>
                  <a:spcPct val="0"/>
                </a:spcBef>
                <a:buFontTx/>
                <a:buNone/>
              </a:pPr>
              <a:r>
                <a:rPr lang="en-US" altLang="en-US" sz="2400">
                  <a:solidFill>
                    <a:srgbClr val="9966FF"/>
                  </a:solidFill>
                  <a:latin typeface="Helvetica" pitchFamily="34" charset="0"/>
                </a:rPr>
                <a:t>Purple</a:t>
              </a:r>
            </a:p>
          </p:txBody>
        </p:sp>
        <p:sp>
          <p:nvSpPr>
            <p:cNvPr id="88083" name="Text Box 25"/>
            <p:cNvSpPr txBox="1">
              <a:spLocks noChangeArrowheads="1"/>
            </p:cNvSpPr>
            <p:nvPr/>
          </p:nvSpPr>
          <p:spPr bwMode="auto">
            <a:xfrm>
              <a:off x="4514" y="3688"/>
              <a:ext cx="1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18" charset="0"/>
                  <a:cs typeface="Arial" pitchFamily="34" charset="0"/>
                </a:defRPr>
              </a:lvl1pPr>
              <a:lvl2pPr marL="742950" indent="-285750">
                <a:spcBef>
                  <a:spcPct val="20000"/>
                </a:spcBef>
                <a:buChar char="–"/>
                <a:defRPr sz="2800">
                  <a:solidFill>
                    <a:schemeClr val="tx1"/>
                  </a:solidFill>
                  <a:latin typeface="Times" pitchFamily="18" charset="0"/>
                  <a:cs typeface="Arial" pitchFamily="34" charset="0"/>
                </a:defRPr>
              </a:lvl2pPr>
              <a:lvl3pPr marL="1143000" indent="-228600">
                <a:spcBef>
                  <a:spcPct val="20000"/>
                </a:spcBef>
                <a:buChar char="•"/>
                <a:defRPr sz="2400">
                  <a:solidFill>
                    <a:schemeClr val="tx1"/>
                  </a:solidFill>
                  <a:latin typeface="Times" pitchFamily="18" charset="0"/>
                  <a:cs typeface="Arial" pitchFamily="34" charset="0"/>
                </a:defRPr>
              </a:lvl3pPr>
              <a:lvl4pPr marL="1600200" indent="-228600">
                <a:spcBef>
                  <a:spcPct val="20000"/>
                </a:spcBef>
                <a:buChar char="–"/>
                <a:defRPr sz="2000">
                  <a:solidFill>
                    <a:schemeClr val="tx1"/>
                  </a:solidFill>
                  <a:latin typeface="Times" pitchFamily="18" charset="0"/>
                  <a:cs typeface="Arial" pitchFamily="34" charset="0"/>
                </a:defRPr>
              </a:lvl4pPr>
              <a:lvl5pPr marL="2057400" indent="-228600">
                <a:spcBef>
                  <a:spcPct val="20000"/>
                </a:spcBef>
                <a:buChar char="»"/>
                <a:defRPr sz="2000">
                  <a:solidFill>
                    <a:schemeClr val="tx1"/>
                  </a:solidFill>
                  <a:latin typeface="Times"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pitchFamily="18" charset="0"/>
                  <a:cs typeface="Arial" pitchFamily="34" charset="0"/>
                </a:defRPr>
              </a:lvl9pPr>
            </a:lstStyle>
            <a:p>
              <a:pPr>
                <a:spcBef>
                  <a:spcPct val="0"/>
                </a:spcBef>
                <a:buFontTx/>
                <a:buNone/>
              </a:pPr>
              <a:r>
                <a:rPr lang="en-US" altLang="en-US" sz="2400">
                  <a:solidFill>
                    <a:schemeClr val="bg1"/>
                  </a:solidFill>
                  <a:latin typeface="Helvetica" pitchFamily="34" charset="0"/>
                </a:rPr>
                <a:t>400          700</a:t>
              </a:r>
            </a:p>
          </p:txBody>
        </p:sp>
        <p:sp>
          <p:nvSpPr>
            <p:cNvPr id="88084" name="Rectangle 26"/>
            <p:cNvSpPr>
              <a:spLocks noChangeArrowheads="1"/>
            </p:cNvSpPr>
            <p:nvPr/>
          </p:nvSpPr>
          <p:spPr bwMode="auto">
            <a:xfrm>
              <a:off x="4620" y="2056"/>
              <a:ext cx="1045" cy="1639"/>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pitchFamily="18" charset="0"/>
                  <a:cs typeface="Arial" pitchFamily="34" charset="0"/>
                </a:defRPr>
              </a:lvl1pPr>
              <a:lvl2pPr marL="742950" indent="-285750">
                <a:spcBef>
                  <a:spcPct val="20000"/>
                </a:spcBef>
                <a:buChar char="–"/>
                <a:defRPr sz="2800">
                  <a:solidFill>
                    <a:schemeClr val="tx1"/>
                  </a:solidFill>
                  <a:latin typeface="Times" pitchFamily="18" charset="0"/>
                  <a:cs typeface="Arial" pitchFamily="34" charset="0"/>
                </a:defRPr>
              </a:lvl2pPr>
              <a:lvl3pPr marL="1143000" indent="-228600">
                <a:spcBef>
                  <a:spcPct val="20000"/>
                </a:spcBef>
                <a:buChar char="•"/>
                <a:defRPr sz="2400">
                  <a:solidFill>
                    <a:schemeClr val="tx1"/>
                  </a:solidFill>
                  <a:latin typeface="Times" pitchFamily="18" charset="0"/>
                  <a:cs typeface="Arial" pitchFamily="34" charset="0"/>
                </a:defRPr>
              </a:lvl3pPr>
              <a:lvl4pPr marL="1600200" indent="-228600">
                <a:spcBef>
                  <a:spcPct val="20000"/>
                </a:spcBef>
                <a:buChar char="–"/>
                <a:defRPr sz="2000">
                  <a:solidFill>
                    <a:schemeClr val="tx1"/>
                  </a:solidFill>
                  <a:latin typeface="Times" pitchFamily="18" charset="0"/>
                  <a:cs typeface="Arial" pitchFamily="34" charset="0"/>
                </a:defRPr>
              </a:lvl4pPr>
              <a:lvl5pPr marL="2057400" indent="-228600">
                <a:spcBef>
                  <a:spcPct val="20000"/>
                </a:spcBef>
                <a:buChar char="»"/>
                <a:defRPr sz="2000">
                  <a:solidFill>
                    <a:schemeClr val="tx1"/>
                  </a:solidFill>
                  <a:latin typeface="Times"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pitchFamily="18" charset="0"/>
                  <a:cs typeface="Arial" pitchFamily="34" charset="0"/>
                </a:defRPr>
              </a:lvl9pPr>
            </a:lstStyle>
            <a:p>
              <a:pPr>
                <a:spcBef>
                  <a:spcPct val="0"/>
                </a:spcBef>
                <a:buFontTx/>
                <a:buNone/>
              </a:pPr>
              <a:endParaRPr lang="en-US" altLang="en-US" sz="2400">
                <a:latin typeface="Arial" pitchFamily="34" charset="0"/>
              </a:endParaRPr>
            </a:p>
          </p:txBody>
        </p:sp>
      </p:grpSp>
      <p:sp>
        <p:nvSpPr>
          <p:cNvPr id="88075" name="Rectangle 27"/>
          <p:cNvSpPr>
            <a:spLocks noChangeArrowheads="1"/>
          </p:cNvSpPr>
          <p:nvPr/>
        </p:nvSpPr>
        <p:spPr bwMode="auto">
          <a:xfrm>
            <a:off x="7331075" y="6616700"/>
            <a:ext cx="18081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18" charset="0"/>
                <a:cs typeface="Arial" pitchFamily="34" charset="0"/>
              </a:defRPr>
            </a:lvl1pPr>
            <a:lvl2pPr marL="742950" indent="-285750">
              <a:spcBef>
                <a:spcPct val="20000"/>
              </a:spcBef>
              <a:buChar char="–"/>
              <a:defRPr sz="2800">
                <a:solidFill>
                  <a:schemeClr val="tx1"/>
                </a:solidFill>
                <a:latin typeface="Times" pitchFamily="18" charset="0"/>
                <a:cs typeface="Arial" pitchFamily="34" charset="0"/>
              </a:defRPr>
            </a:lvl2pPr>
            <a:lvl3pPr marL="1143000" indent="-228600">
              <a:spcBef>
                <a:spcPct val="20000"/>
              </a:spcBef>
              <a:buChar char="•"/>
              <a:defRPr sz="2400">
                <a:solidFill>
                  <a:schemeClr val="tx1"/>
                </a:solidFill>
                <a:latin typeface="Times" pitchFamily="18" charset="0"/>
                <a:cs typeface="Arial" pitchFamily="34" charset="0"/>
              </a:defRPr>
            </a:lvl3pPr>
            <a:lvl4pPr marL="1600200" indent="-228600">
              <a:spcBef>
                <a:spcPct val="20000"/>
              </a:spcBef>
              <a:buChar char="–"/>
              <a:defRPr sz="2000">
                <a:solidFill>
                  <a:schemeClr val="tx1"/>
                </a:solidFill>
                <a:latin typeface="Times" pitchFamily="18" charset="0"/>
                <a:cs typeface="Arial" pitchFamily="34" charset="0"/>
              </a:defRPr>
            </a:lvl4pPr>
            <a:lvl5pPr marL="2057400" indent="-228600">
              <a:spcBef>
                <a:spcPct val="20000"/>
              </a:spcBef>
              <a:buChar char="»"/>
              <a:defRPr sz="2000">
                <a:solidFill>
                  <a:schemeClr val="tx1"/>
                </a:solidFill>
                <a:latin typeface="Times"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pitchFamily="18" charset="0"/>
                <a:cs typeface="Arial" pitchFamily="34" charset="0"/>
              </a:defRPr>
            </a:lvl9pPr>
          </a:lstStyle>
          <a:p>
            <a:pPr>
              <a:spcBef>
                <a:spcPct val="0"/>
              </a:spcBef>
              <a:buFontTx/>
              <a:buNone/>
            </a:pPr>
            <a:r>
              <a:rPr lang="en-US" altLang="en-US" sz="1000">
                <a:solidFill>
                  <a:schemeClr val="bg1"/>
                </a:solidFill>
                <a:latin typeface="EngraversGothic BT Regular" charset="0"/>
              </a:rPr>
              <a:t>© Stephen E. Palmer, 2002</a:t>
            </a:r>
          </a:p>
        </p:txBody>
      </p:sp>
      <p:grpSp>
        <p:nvGrpSpPr>
          <p:cNvPr id="88076" name="Group 28"/>
          <p:cNvGrpSpPr>
            <a:grpSpLocks/>
          </p:cNvGrpSpPr>
          <p:nvPr/>
        </p:nvGrpSpPr>
        <p:grpSpPr bwMode="auto">
          <a:xfrm>
            <a:off x="1676400" y="2020888"/>
            <a:ext cx="7010400" cy="1068387"/>
            <a:chOff x="1056" y="1273"/>
            <a:chExt cx="4416" cy="673"/>
          </a:xfrm>
        </p:grpSpPr>
        <p:pic>
          <p:nvPicPr>
            <p:cNvPr id="88077" name="Picture 2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6" y="1273"/>
              <a:ext cx="768" cy="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78" name="Picture 3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04" y="1287"/>
              <a:ext cx="768" cy="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79" name="Picture 3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52" y="1296"/>
              <a:ext cx="720" cy="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80" name="Picture 3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52" y="1296"/>
              <a:ext cx="720"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altLang="en-US" smtClean="0"/>
              <a:t>A photon’s life choices</a:t>
            </a:r>
          </a:p>
        </p:txBody>
      </p:sp>
      <p:sp>
        <p:nvSpPr>
          <p:cNvPr id="44035" name="Content Placeholder 16"/>
          <p:cNvSpPr>
            <a:spLocks noGrp="1"/>
          </p:cNvSpPr>
          <p:nvPr>
            <p:ph idx="1"/>
          </p:nvPr>
        </p:nvSpPr>
        <p:spPr/>
        <p:txBody>
          <a:bodyPr/>
          <a:lstStyle/>
          <a:p>
            <a:pPr>
              <a:lnSpc>
                <a:spcPct val="90000"/>
              </a:lnSpc>
            </a:pPr>
            <a:r>
              <a:rPr lang="en-US" altLang="en-US" dirty="0" smtClean="0">
                <a:solidFill>
                  <a:srgbClr val="A6A6A6"/>
                </a:solidFill>
              </a:rPr>
              <a:t>Absorption</a:t>
            </a:r>
          </a:p>
          <a:p>
            <a:pPr>
              <a:lnSpc>
                <a:spcPct val="90000"/>
              </a:lnSpc>
            </a:pPr>
            <a:r>
              <a:rPr lang="en-US" altLang="en-US" b="1" dirty="0" smtClean="0">
                <a:solidFill>
                  <a:srgbClr val="FF0000"/>
                </a:solidFill>
              </a:rPr>
              <a:t>Diffuse Reflection</a:t>
            </a:r>
          </a:p>
          <a:p>
            <a:pPr>
              <a:lnSpc>
                <a:spcPct val="90000"/>
              </a:lnSpc>
            </a:pPr>
            <a:r>
              <a:rPr lang="en-US" altLang="en-US" dirty="0" smtClean="0">
                <a:solidFill>
                  <a:srgbClr val="A6A6A6"/>
                </a:solidFill>
              </a:rPr>
              <a:t>Reflection</a:t>
            </a:r>
          </a:p>
          <a:p>
            <a:pPr>
              <a:lnSpc>
                <a:spcPct val="90000"/>
              </a:lnSpc>
            </a:pPr>
            <a:r>
              <a:rPr lang="en-US" altLang="en-US" dirty="0" smtClean="0">
                <a:solidFill>
                  <a:srgbClr val="A6A6A6"/>
                </a:solidFill>
              </a:rPr>
              <a:t>Transparency</a:t>
            </a:r>
          </a:p>
          <a:p>
            <a:pPr>
              <a:lnSpc>
                <a:spcPct val="90000"/>
              </a:lnSpc>
            </a:pPr>
            <a:r>
              <a:rPr lang="en-US" altLang="en-US" dirty="0" smtClean="0">
                <a:solidFill>
                  <a:srgbClr val="A6A6A6"/>
                </a:solidFill>
              </a:rPr>
              <a:t>Refraction</a:t>
            </a:r>
          </a:p>
          <a:p>
            <a:pPr>
              <a:lnSpc>
                <a:spcPct val="90000"/>
              </a:lnSpc>
            </a:pPr>
            <a:r>
              <a:rPr lang="en-US" altLang="en-US" dirty="0" smtClean="0">
                <a:solidFill>
                  <a:srgbClr val="A6A6A6"/>
                </a:solidFill>
              </a:rPr>
              <a:t>Fluorescence</a:t>
            </a:r>
          </a:p>
          <a:p>
            <a:pPr>
              <a:lnSpc>
                <a:spcPct val="90000"/>
              </a:lnSpc>
            </a:pPr>
            <a:r>
              <a:rPr lang="en-US" altLang="en-US" dirty="0" smtClean="0">
                <a:solidFill>
                  <a:srgbClr val="A6A6A6"/>
                </a:solidFill>
              </a:rPr>
              <a:t>Subsurface scattering</a:t>
            </a:r>
          </a:p>
          <a:p>
            <a:pPr>
              <a:lnSpc>
                <a:spcPct val="90000"/>
              </a:lnSpc>
            </a:pPr>
            <a:r>
              <a:rPr lang="en-US" altLang="en-US" dirty="0" smtClean="0">
                <a:solidFill>
                  <a:srgbClr val="A6A6A6"/>
                </a:solidFill>
              </a:rPr>
              <a:t>Phosphorescence</a:t>
            </a:r>
          </a:p>
          <a:p>
            <a:pPr>
              <a:lnSpc>
                <a:spcPct val="90000"/>
              </a:lnSpc>
            </a:pPr>
            <a:r>
              <a:rPr lang="en-US" altLang="en-US" dirty="0" err="1" smtClean="0">
                <a:solidFill>
                  <a:srgbClr val="A6A6A6"/>
                </a:solidFill>
              </a:rPr>
              <a:t>Interreflection</a:t>
            </a:r>
            <a:endParaRPr lang="en-US" altLang="en-US" dirty="0" smtClean="0">
              <a:solidFill>
                <a:srgbClr val="A6A6A6"/>
              </a:solidFill>
            </a:endParaRPr>
          </a:p>
          <a:p>
            <a:pPr>
              <a:lnSpc>
                <a:spcPct val="90000"/>
              </a:lnSpc>
            </a:pPr>
            <a:endParaRPr lang="en-US" altLang="en-US" dirty="0" smtClean="0"/>
          </a:p>
          <a:p>
            <a:pPr>
              <a:lnSpc>
                <a:spcPct val="90000"/>
              </a:lnSpc>
            </a:pPr>
            <a:endParaRPr lang="en-US" altLang="en-US" dirty="0" smtClean="0"/>
          </a:p>
          <a:p>
            <a:pPr>
              <a:lnSpc>
                <a:spcPct val="90000"/>
              </a:lnSpc>
            </a:pPr>
            <a:endParaRPr lang="en-US" altLang="en-US" dirty="0" smtClean="0"/>
          </a:p>
        </p:txBody>
      </p:sp>
      <p:cxnSp>
        <p:nvCxnSpPr>
          <p:cNvPr id="21" name="Straight Connector 20"/>
          <p:cNvCxnSpPr/>
          <p:nvPr/>
        </p:nvCxnSpPr>
        <p:spPr>
          <a:xfrm>
            <a:off x="5029200" y="4543425"/>
            <a:ext cx="2500313"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7886700" y="2206625"/>
            <a:ext cx="476250" cy="47625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itchFamily="34" charset="0"/>
              <a:buChar char="•"/>
              <a:defRPr sz="2800">
                <a:solidFill>
                  <a:schemeClr val="tx1"/>
                </a:solidFill>
                <a:latin typeface="Calibri" pitchFamily="34" charset="0"/>
              </a:defRPr>
            </a:lvl1pPr>
            <a:lvl2pPr marL="742950" indent="-285750">
              <a:spcBef>
                <a:spcPct val="20000"/>
              </a:spcBef>
              <a:buFont typeface="Arial" pitchFamily="34" charset="0"/>
              <a:buChar char="–"/>
              <a:defRPr sz="2400">
                <a:solidFill>
                  <a:schemeClr val="tx1"/>
                </a:solidFill>
                <a:latin typeface="Calibri" pitchFamily="34" charset="0"/>
              </a:defRPr>
            </a:lvl2pPr>
            <a:lvl3pPr marL="1143000" indent="-228600">
              <a:spcBef>
                <a:spcPct val="20000"/>
              </a:spcBef>
              <a:buFont typeface="Arial" pitchFamily="34" charset="0"/>
              <a:buChar char="•"/>
              <a:defRPr sz="20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endParaRPr lang="en-US" altLang="en-US" sz="1800">
              <a:solidFill>
                <a:srgbClr val="FFFFFF"/>
              </a:solidFill>
              <a:cs typeface="Arial" pitchFamily="34" charset="0"/>
            </a:endParaRPr>
          </a:p>
        </p:txBody>
      </p:sp>
      <p:cxnSp>
        <p:nvCxnSpPr>
          <p:cNvPr id="23" name="Straight Arrow Connector 22"/>
          <p:cNvCxnSpPr>
            <a:stCxn id="22" idx="3"/>
          </p:cNvCxnSpPr>
          <p:nvPr/>
        </p:nvCxnSpPr>
        <p:spPr>
          <a:xfrm rot="5400000">
            <a:off x="6279356" y="2791619"/>
            <a:ext cx="1855788" cy="1498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039" name="TextBox 23"/>
          <p:cNvSpPr txBox="1">
            <a:spLocks noChangeArrowheads="1"/>
          </p:cNvSpPr>
          <p:nvPr/>
        </p:nvSpPr>
        <p:spPr bwMode="auto">
          <a:xfrm>
            <a:off x="7180263" y="2563813"/>
            <a:ext cx="468312"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2800">
                <a:solidFill>
                  <a:schemeClr val="tx1"/>
                </a:solidFill>
                <a:latin typeface="Calibri" pitchFamily="34" charset="0"/>
              </a:defRPr>
            </a:lvl1pPr>
            <a:lvl2pPr marL="742950" indent="-285750">
              <a:spcBef>
                <a:spcPct val="20000"/>
              </a:spcBef>
              <a:buFont typeface="Arial" pitchFamily="34" charset="0"/>
              <a:buChar char="–"/>
              <a:defRPr sz="2400">
                <a:solidFill>
                  <a:schemeClr val="tx1"/>
                </a:solidFill>
                <a:latin typeface="Calibri" pitchFamily="34" charset="0"/>
              </a:defRPr>
            </a:lvl2pPr>
            <a:lvl3pPr marL="1143000" indent="-228600">
              <a:spcBef>
                <a:spcPct val="20000"/>
              </a:spcBef>
              <a:buFont typeface="Arial" pitchFamily="34" charset="0"/>
              <a:buChar char="•"/>
              <a:defRPr sz="20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l-GR" altLang="en-US" sz="1800">
                <a:solidFill>
                  <a:srgbClr val="000000"/>
                </a:solidFill>
                <a:latin typeface="Arial" pitchFamily="34" charset="0"/>
              </a:rPr>
              <a:t>λ</a:t>
            </a:r>
            <a:endParaRPr lang="en-US" altLang="en-US" sz="1800">
              <a:solidFill>
                <a:srgbClr val="000000"/>
              </a:solidFill>
              <a:latin typeface="Arial" pitchFamily="34" charset="0"/>
            </a:endParaRPr>
          </a:p>
        </p:txBody>
      </p:sp>
      <p:sp>
        <p:nvSpPr>
          <p:cNvPr id="44040" name="TextBox 25"/>
          <p:cNvSpPr txBox="1">
            <a:spLocks noChangeArrowheads="1"/>
          </p:cNvSpPr>
          <p:nvPr/>
        </p:nvSpPr>
        <p:spPr bwMode="auto">
          <a:xfrm>
            <a:off x="7469188" y="1828800"/>
            <a:ext cx="1370012"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2800">
                <a:solidFill>
                  <a:schemeClr val="tx1"/>
                </a:solidFill>
                <a:latin typeface="Calibri" pitchFamily="34" charset="0"/>
              </a:defRPr>
            </a:lvl1pPr>
            <a:lvl2pPr marL="742950" indent="-285750">
              <a:spcBef>
                <a:spcPct val="20000"/>
              </a:spcBef>
              <a:buFont typeface="Arial" pitchFamily="34" charset="0"/>
              <a:buChar char="–"/>
              <a:defRPr sz="2400">
                <a:solidFill>
                  <a:schemeClr val="tx1"/>
                </a:solidFill>
                <a:latin typeface="Calibri" pitchFamily="34" charset="0"/>
              </a:defRPr>
            </a:lvl2pPr>
            <a:lvl3pPr marL="1143000" indent="-228600">
              <a:spcBef>
                <a:spcPct val="20000"/>
              </a:spcBef>
              <a:buFont typeface="Arial" pitchFamily="34" charset="0"/>
              <a:buChar char="•"/>
              <a:defRPr sz="20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en-US" sz="1800">
                <a:solidFill>
                  <a:srgbClr val="000000"/>
                </a:solidFill>
                <a:latin typeface="Arial" pitchFamily="34" charset="0"/>
              </a:rPr>
              <a:t>light source</a:t>
            </a:r>
          </a:p>
        </p:txBody>
      </p:sp>
      <p:cxnSp>
        <p:nvCxnSpPr>
          <p:cNvPr id="28" name="Straight Arrow Connector 27"/>
          <p:cNvCxnSpPr/>
          <p:nvPr/>
        </p:nvCxnSpPr>
        <p:spPr>
          <a:xfrm rot="16200000" flipV="1">
            <a:off x="5803106" y="3813970"/>
            <a:ext cx="714375" cy="595312"/>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rot="10800000">
            <a:off x="5505450" y="4111625"/>
            <a:ext cx="952500" cy="357188"/>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6477000" y="4114800"/>
            <a:ext cx="952500" cy="357188"/>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90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82100" cy="689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1" name="Text Box 3"/>
          <p:cNvSpPr txBox="1">
            <a:spLocks noChangeArrowheads="1"/>
          </p:cNvSpPr>
          <p:nvPr/>
        </p:nvSpPr>
        <p:spPr bwMode="auto">
          <a:xfrm>
            <a:off x="1106488" y="182563"/>
            <a:ext cx="74199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18" charset="0"/>
                <a:cs typeface="Arial" pitchFamily="34" charset="0"/>
              </a:defRPr>
            </a:lvl1pPr>
            <a:lvl2pPr marL="742950" indent="-285750">
              <a:spcBef>
                <a:spcPct val="20000"/>
              </a:spcBef>
              <a:buChar char="–"/>
              <a:defRPr sz="2800">
                <a:solidFill>
                  <a:schemeClr val="tx1"/>
                </a:solidFill>
                <a:latin typeface="Times" pitchFamily="18" charset="0"/>
                <a:cs typeface="Arial" pitchFamily="34" charset="0"/>
              </a:defRPr>
            </a:lvl2pPr>
            <a:lvl3pPr marL="1143000" indent="-228600">
              <a:spcBef>
                <a:spcPct val="20000"/>
              </a:spcBef>
              <a:buChar char="•"/>
              <a:defRPr sz="2400">
                <a:solidFill>
                  <a:schemeClr val="tx1"/>
                </a:solidFill>
                <a:latin typeface="Times" pitchFamily="18" charset="0"/>
                <a:cs typeface="Arial" pitchFamily="34" charset="0"/>
              </a:defRPr>
            </a:lvl3pPr>
            <a:lvl4pPr marL="1600200" indent="-228600">
              <a:spcBef>
                <a:spcPct val="20000"/>
              </a:spcBef>
              <a:buChar char="–"/>
              <a:defRPr sz="2000">
                <a:solidFill>
                  <a:schemeClr val="tx1"/>
                </a:solidFill>
                <a:latin typeface="Times" pitchFamily="18" charset="0"/>
                <a:cs typeface="Arial" pitchFamily="34" charset="0"/>
              </a:defRPr>
            </a:lvl4pPr>
            <a:lvl5pPr marL="2057400" indent="-228600">
              <a:spcBef>
                <a:spcPct val="20000"/>
              </a:spcBef>
              <a:buChar char="»"/>
              <a:defRPr sz="2000">
                <a:solidFill>
                  <a:schemeClr val="tx1"/>
                </a:solidFill>
                <a:latin typeface="Times"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pitchFamily="18" charset="0"/>
                <a:cs typeface="Arial" pitchFamily="34" charset="0"/>
              </a:defRPr>
            </a:lvl9pPr>
          </a:lstStyle>
          <a:p>
            <a:pPr algn="ctr">
              <a:spcBef>
                <a:spcPct val="0"/>
              </a:spcBef>
              <a:buFontTx/>
              <a:buNone/>
            </a:pPr>
            <a:r>
              <a:rPr lang="en-US" altLang="en-US" b="1">
                <a:solidFill>
                  <a:srgbClr val="00FFFF"/>
                </a:solidFill>
                <a:latin typeface="Helvetica" pitchFamily="34" charset="0"/>
              </a:rPr>
              <a:t>The Psychophysical Correspondence</a:t>
            </a:r>
          </a:p>
        </p:txBody>
      </p:sp>
      <p:sp>
        <p:nvSpPr>
          <p:cNvPr id="89092" name="Text Box 4"/>
          <p:cNvSpPr txBox="1">
            <a:spLocks noChangeArrowheads="1"/>
          </p:cNvSpPr>
          <p:nvPr/>
        </p:nvSpPr>
        <p:spPr bwMode="auto">
          <a:xfrm>
            <a:off x="990600" y="1617663"/>
            <a:ext cx="798353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18" charset="0"/>
                <a:cs typeface="Arial" pitchFamily="34" charset="0"/>
              </a:defRPr>
            </a:lvl1pPr>
            <a:lvl2pPr marL="742950" indent="-285750">
              <a:spcBef>
                <a:spcPct val="20000"/>
              </a:spcBef>
              <a:buChar char="–"/>
              <a:defRPr sz="2800">
                <a:solidFill>
                  <a:schemeClr val="tx1"/>
                </a:solidFill>
                <a:latin typeface="Times" pitchFamily="18" charset="0"/>
                <a:cs typeface="Arial" pitchFamily="34" charset="0"/>
              </a:defRPr>
            </a:lvl2pPr>
            <a:lvl3pPr marL="1143000" indent="-228600">
              <a:spcBef>
                <a:spcPct val="20000"/>
              </a:spcBef>
              <a:buChar char="•"/>
              <a:defRPr sz="2400">
                <a:solidFill>
                  <a:schemeClr val="tx1"/>
                </a:solidFill>
                <a:latin typeface="Times" pitchFamily="18" charset="0"/>
                <a:cs typeface="Arial" pitchFamily="34" charset="0"/>
              </a:defRPr>
            </a:lvl3pPr>
            <a:lvl4pPr marL="1600200" indent="-228600">
              <a:spcBef>
                <a:spcPct val="20000"/>
              </a:spcBef>
              <a:buChar char="–"/>
              <a:defRPr sz="2000">
                <a:solidFill>
                  <a:schemeClr val="tx1"/>
                </a:solidFill>
                <a:latin typeface="Times" pitchFamily="18" charset="0"/>
                <a:cs typeface="Arial" pitchFamily="34" charset="0"/>
              </a:defRPr>
            </a:lvl4pPr>
            <a:lvl5pPr marL="2057400" indent="-228600">
              <a:spcBef>
                <a:spcPct val="20000"/>
              </a:spcBef>
              <a:buChar char="»"/>
              <a:defRPr sz="2000">
                <a:solidFill>
                  <a:schemeClr val="tx1"/>
                </a:solidFill>
                <a:latin typeface="Times"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pitchFamily="18" charset="0"/>
                <a:cs typeface="Arial" pitchFamily="34" charset="0"/>
              </a:defRPr>
            </a:lvl9pPr>
          </a:lstStyle>
          <a:p>
            <a:pPr>
              <a:spcBef>
                <a:spcPct val="0"/>
              </a:spcBef>
              <a:buFontTx/>
              <a:buNone/>
            </a:pPr>
            <a:r>
              <a:rPr lang="en-US" altLang="en-US" sz="2400">
                <a:solidFill>
                  <a:srgbClr val="FFFF00"/>
                </a:solidFill>
                <a:latin typeface="Helvetica" pitchFamily="34" charset="0"/>
              </a:rPr>
              <a:t>There is no simple functional description for the perceived</a:t>
            </a:r>
          </a:p>
          <a:p>
            <a:pPr>
              <a:spcBef>
                <a:spcPct val="0"/>
              </a:spcBef>
              <a:buFontTx/>
              <a:buNone/>
            </a:pPr>
            <a:r>
              <a:rPr lang="en-US" altLang="en-US" sz="2400">
                <a:solidFill>
                  <a:srgbClr val="FFFF00"/>
                </a:solidFill>
                <a:latin typeface="Helvetica" pitchFamily="34" charset="0"/>
              </a:rPr>
              <a:t>color of all lights under all viewing conditions, but …...</a:t>
            </a:r>
          </a:p>
        </p:txBody>
      </p:sp>
      <p:sp>
        <p:nvSpPr>
          <p:cNvPr id="89093" name="Text Box 5"/>
          <p:cNvSpPr txBox="1">
            <a:spLocks noChangeArrowheads="1"/>
          </p:cNvSpPr>
          <p:nvPr/>
        </p:nvSpPr>
        <p:spPr bwMode="auto">
          <a:xfrm>
            <a:off x="990600" y="2667000"/>
            <a:ext cx="7848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18" charset="0"/>
                <a:cs typeface="Arial" pitchFamily="34" charset="0"/>
              </a:defRPr>
            </a:lvl1pPr>
            <a:lvl2pPr marL="742950" indent="-285750">
              <a:spcBef>
                <a:spcPct val="20000"/>
              </a:spcBef>
              <a:buChar char="–"/>
              <a:defRPr sz="2800">
                <a:solidFill>
                  <a:schemeClr val="tx1"/>
                </a:solidFill>
                <a:latin typeface="Times" pitchFamily="18" charset="0"/>
                <a:cs typeface="Arial" pitchFamily="34" charset="0"/>
              </a:defRPr>
            </a:lvl2pPr>
            <a:lvl3pPr marL="1143000" indent="-228600">
              <a:spcBef>
                <a:spcPct val="20000"/>
              </a:spcBef>
              <a:buChar char="•"/>
              <a:defRPr sz="2400">
                <a:solidFill>
                  <a:schemeClr val="tx1"/>
                </a:solidFill>
                <a:latin typeface="Times" pitchFamily="18" charset="0"/>
                <a:cs typeface="Arial" pitchFamily="34" charset="0"/>
              </a:defRPr>
            </a:lvl3pPr>
            <a:lvl4pPr marL="1600200" indent="-228600">
              <a:spcBef>
                <a:spcPct val="20000"/>
              </a:spcBef>
              <a:buChar char="–"/>
              <a:defRPr sz="2000">
                <a:solidFill>
                  <a:schemeClr val="tx1"/>
                </a:solidFill>
                <a:latin typeface="Times" pitchFamily="18" charset="0"/>
                <a:cs typeface="Arial" pitchFamily="34" charset="0"/>
              </a:defRPr>
            </a:lvl4pPr>
            <a:lvl5pPr marL="2057400" indent="-228600">
              <a:spcBef>
                <a:spcPct val="20000"/>
              </a:spcBef>
              <a:buChar char="»"/>
              <a:defRPr sz="2000">
                <a:solidFill>
                  <a:schemeClr val="tx1"/>
                </a:solidFill>
                <a:latin typeface="Times"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pitchFamily="18" charset="0"/>
                <a:cs typeface="Arial" pitchFamily="34" charset="0"/>
              </a:defRPr>
            </a:lvl9pPr>
          </a:lstStyle>
          <a:p>
            <a:pPr>
              <a:spcBef>
                <a:spcPct val="0"/>
              </a:spcBef>
              <a:buFontTx/>
              <a:buNone/>
            </a:pPr>
            <a:r>
              <a:rPr lang="en-US" altLang="en-US" sz="2400">
                <a:solidFill>
                  <a:srgbClr val="FF66FF"/>
                </a:solidFill>
                <a:latin typeface="Helvetica" pitchFamily="34" charset="0"/>
              </a:rPr>
              <a:t>A helpful constraint:</a:t>
            </a:r>
          </a:p>
          <a:p>
            <a:pPr>
              <a:spcBef>
                <a:spcPct val="0"/>
              </a:spcBef>
              <a:buFontTx/>
              <a:buNone/>
            </a:pPr>
            <a:r>
              <a:rPr lang="en-US" altLang="en-US" sz="2400">
                <a:solidFill>
                  <a:srgbClr val="FF66FF"/>
                </a:solidFill>
                <a:latin typeface="Helvetica" pitchFamily="34" charset="0"/>
              </a:rPr>
              <a:t>  Consider only physical spectra with normal distributions</a:t>
            </a:r>
          </a:p>
        </p:txBody>
      </p:sp>
      <p:sp>
        <p:nvSpPr>
          <p:cNvPr id="89094" name="Text Box 6"/>
          <p:cNvSpPr txBox="1">
            <a:spLocks noChangeArrowheads="1"/>
          </p:cNvSpPr>
          <p:nvPr/>
        </p:nvSpPr>
        <p:spPr bwMode="auto">
          <a:xfrm>
            <a:off x="3946525" y="43275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18" charset="0"/>
                <a:cs typeface="Arial" pitchFamily="34" charset="0"/>
              </a:defRPr>
            </a:lvl1pPr>
            <a:lvl2pPr marL="742950" indent="-285750">
              <a:spcBef>
                <a:spcPct val="20000"/>
              </a:spcBef>
              <a:buChar char="–"/>
              <a:defRPr sz="2800">
                <a:solidFill>
                  <a:schemeClr val="tx1"/>
                </a:solidFill>
                <a:latin typeface="Times" pitchFamily="18" charset="0"/>
                <a:cs typeface="Arial" pitchFamily="34" charset="0"/>
              </a:defRPr>
            </a:lvl2pPr>
            <a:lvl3pPr marL="1143000" indent="-228600">
              <a:spcBef>
                <a:spcPct val="20000"/>
              </a:spcBef>
              <a:buChar char="•"/>
              <a:defRPr sz="2400">
                <a:solidFill>
                  <a:schemeClr val="tx1"/>
                </a:solidFill>
                <a:latin typeface="Times" pitchFamily="18" charset="0"/>
                <a:cs typeface="Arial" pitchFamily="34" charset="0"/>
              </a:defRPr>
            </a:lvl3pPr>
            <a:lvl4pPr marL="1600200" indent="-228600">
              <a:spcBef>
                <a:spcPct val="20000"/>
              </a:spcBef>
              <a:buChar char="–"/>
              <a:defRPr sz="2000">
                <a:solidFill>
                  <a:schemeClr val="tx1"/>
                </a:solidFill>
                <a:latin typeface="Times" pitchFamily="18" charset="0"/>
                <a:cs typeface="Arial" pitchFamily="34" charset="0"/>
              </a:defRPr>
            </a:lvl4pPr>
            <a:lvl5pPr marL="2057400" indent="-228600">
              <a:spcBef>
                <a:spcPct val="20000"/>
              </a:spcBef>
              <a:buChar char="»"/>
              <a:defRPr sz="2000">
                <a:solidFill>
                  <a:schemeClr val="tx1"/>
                </a:solidFill>
                <a:latin typeface="Times"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pitchFamily="18" charset="0"/>
                <a:cs typeface="Arial" pitchFamily="34" charset="0"/>
              </a:defRPr>
            </a:lvl9pPr>
          </a:lstStyle>
          <a:p>
            <a:pPr>
              <a:spcBef>
                <a:spcPct val="0"/>
              </a:spcBef>
              <a:buFontTx/>
              <a:buNone/>
            </a:pPr>
            <a:endParaRPr lang="ru-RU" altLang="en-US" sz="2400"/>
          </a:p>
        </p:txBody>
      </p:sp>
      <p:grpSp>
        <p:nvGrpSpPr>
          <p:cNvPr id="89095" name="Group 7"/>
          <p:cNvGrpSpPr>
            <a:grpSpLocks/>
          </p:cNvGrpSpPr>
          <p:nvPr/>
        </p:nvGrpSpPr>
        <p:grpSpPr bwMode="auto">
          <a:xfrm>
            <a:off x="3794125" y="4183063"/>
            <a:ext cx="2976563" cy="1314450"/>
            <a:chOff x="2390" y="2635"/>
            <a:chExt cx="1875" cy="828"/>
          </a:xfrm>
        </p:grpSpPr>
        <p:pic>
          <p:nvPicPr>
            <p:cNvPr id="89104"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93" y="2635"/>
              <a:ext cx="1872"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05" name="Text Box 9"/>
            <p:cNvSpPr txBox="1">
              <a:spLocks noChangeArrowheads="1"/>
            </p:cNvSpPr>
            <p:nvPr/>
          </p:nvSpPr>
          <p:spPr bwMode="auto">
            <a:xfrm>
              <a:off x="2390" y="2770"/>
              <a:ext cx="5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18" charset="0"/>
                  <a:cs typeface="Arial" pitchFamily="34" charset="0"/>
                </a:defRPr>
              </a:lvl1pPr>
              <a:lvl2pPr marL="742950" indent="-285750">
                <a:spcBef>
                  <a:spcPct val="20000"/>
                </a:spcBef>
                <a:buChar char="–"/>
                <a:defRPr sz="2800">
                  <a:solidFill>
                    <a:schemeClr val="tx1"/>
                  </a:solidFill>
                  <a:latin typeface="Times" pitchFamily="18" charset="0"/>
                  <a:cs typeface="Arial" pitchFamily="34" charset="0"/>
                </a:defRPr>
              </a:lvl2pPr>
              <a:lvl3pPr marL="1143000" indent="-228600">
                <a:spcBef>
                  <a:spcPct val="20000"/>
                </a:spcBef>
                <a:buChar char="•"/>
                <a:defRPr sz="2400">
                  <a:solidFill>
                    <a:schemeClr val="tx1"/>
                  </a:solidFill>
                  <a:latin typeface="Times" pitchFamily="18" charset="0"/>
                  <a:cs typeface="Arial" pitchFamily="34" charset="0"/>
                </a:defRPr>
              </a:lvl3pPr>
              <a:lvl4pPr marL="1600200" indent="-228600">
                <a:spcBef>
                  <a:spcPct val="20000"/>
                </a:spcBef>
                <a:buChar char="–"/>
                <a:defRPr sz="2000">
                  <a:solidFill>
                    <a:schemeClr val="tx1"/>
                  </a:solidFill>
                  <a:latin typeface="Times" pitchFamily="18" charset="0"/>
                  <a:cs typeface="Arial" pitchFamily="34" charset="0"/>
                </a:defRPr>
              </a:lvl4pPr>
              <a:lvl5pPr marL="2057400" indent="-228600">
                <a:spcBef>
                  <a:spcPct val="20000"/>
                </a:spcBef>
                <a:buChar char="»"/>
                <a:defRPr sz="2000">
                  <a:solidFill>
                    <a:schemeClr val="tx1"/>
                  </a:solidFill>
                  <a:latin typeface="Times"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pitchFamily="18" charset="0"/>
                  <a:cs typeface="Arial" pitchFamily="34" charset="0"/>
                </a:defRPr>
              </a:lvl9pPr>
            </a:lstStyle>
            <a:p>
              <a:pPr>
                <a:spcBef>
                  <a:spcPct val="0"/>
                </a:spcBef>
                <a:buFontTx/>
                <a:buNone/>
              </a:pPr>
              <a:r>
                <a:rPr lang="en-US" altLang="en-US" sz="2400">
                  <a:solidFill>
                    <a:srgbClr val="00FFFF"/>
                  </a:solidFill>
                  <a:latin typeface="Helvetica" pitchFamily="34" charset="0"/>
                </a:rPr>
                <a:t>area</a:t>
              </a:r>
            </a:p>
          </p:txBody>
        </p:sp>
      </p:grpSp>
      <p:pic>
        <p:nvPicPr>
          <p:cNvPr id="89096"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5000" y="4064000"/>
            <a:ext cx="5848350" cy="21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9097" name="Group 11"/>
          <p:cNvGrpSpPr>
            <a:grpSpLocks/>
          </p:cNvGrpSpPr>
          <p:nvPr/>
        </p:nvGrpSpPr>
        <p:grpSpPr bwMode="auto">
          <a:xfrm>
            <a:off x="4833938" y="3538538"/>
            <a:ext cx="947737" cy="1947862"/>
            <a:chOff x="3038" y="2229"/>
            <a:chExt cx="597" cy="1227"/>
          </a:xfrm>
        </p:grpSpPr>
        <p:sp>
          <p:nvSpPr>
            <p:cNvPr id="89102" name="Line 12"/>
            <p:cNvSpPr>
              <a:spLocks noChangeShapeType="1"/>
            </p:cNvSpPr>
            <p:nvPr/>
          </p:nvSpPr>
          <p:spPr bwMode="auto">
            <a:xfrm>
              <a:off x="3333" y="2496"/>
              <a:ext cx="0" cy="960"/>
            </a:xfrm>
            <a:prstGeom prst="line">
              <a:avLst/>
            </a:prstGeom>
            <a:noFill/>
            <a:ln w="3810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9103" name="Text Box 13"/>
            <p:cNvSpPr txBox="1">
              <a:spLocks noChangeArrowheads="1"/>
            </p:cNvSpPr>
            <p:nvPr/>
          </p:nvSpPr>
          <p:spPr bwMode="auto">
            <a:xfrm>
              <a:off x="3038" y="2229"/>
              <a:ext cx="5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18" charset="0"/>
                  <a:cs typeface="Arial" pitchFamily="34" charset="0"/>
                </a:defRPr>
              </a:lvl1pPr>
              <a:lvl2pPr marL="742950" indent="-285750">
                <a:spcBef>
                  <a:spcPct val="20000"/>
                </a:spcBef>
                <a:buChar char="–"/>
                <a:defRPr sz="2800">
                  <a:solidFill>
                    <a:schemeClr val="tx1"/>
                  </a:solidFill>
                  <a:latin typeface="Times" pitchFamily="18" charset="0"/>
                  <a:cs typeface="Arial" pitchFamily="34" charset="0"/>
                </a:defRPr>
              </a:lvl2pPr>
              <a:lvl3pPr marL="1143000" indent="-228600">
                <a:spcBef>
                  <a:spcPct val="20000"/>
                </a:spcBef>
                <a:buChar char="•"/>
                <a:defRPr sz="2400">
                  <a:solidFill>
                    <a:schemeClr val="tx1"/>
                  </a:solidFill>
                  <a:latin typeface="Times" pitchFamily="18" charset="0"/>
                  <a:cs typeface="Arial" pitchFamily="34" charset="0"/>
                </a:defRPr>
              </a:lvl3pPr>
              <a:lvl4pPr marL="1600200" indent="-228600">
                <a:spcBef>
                  <a:spcPct val="20000"/>
                </a:spcBef>
                <a:buChar char="–"/>
                <a:defRPr sz="2000">
                  <a:solidFill>
                    <a:schemeClr val="tx1"/>
                  </a:solidFill>
                  <a:latin typeface="Times" pitchFamily="18" charset="0"/>
                  <a:cs typeface="Arial" pitchFamily="34" charset="0"/>
                </a:defRPr>
              </a:lvl4pPr>
              <a:lvl5pPr marL="2057400" indent="-228600">
                <a:spcBef>
                  <a:spcPct val="20000"/>
                </a:spcBef>
                <a:buChar char="»"/>
                <a:defRPr sz="2000">
                  <a:solidFill>
                    <a:schemeClr val="tx1"/>
                  </a:solidFill>
                  <a:latin typeface="Times"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pitchFamily="18" charset="0"/>
                  <a:cs typeface="Arial" pitchFamily="34" charset="0"/>
                </a:defRPr>
              </a:lvl9pPr>
            </a:lstStyle>
            <a:p>
              <a:pPr>
                <a:spcBef>
                  <a:spcPct val="0"/>
                </a:spcBef>
                <a:buFontTx/>
                <a:buNone/>
              </a:pPr>
              <a:r>
                <a:rPr lang="en-US" altLang="en-US" sz="2400">
                  <a:solidFill>
                    <a:srgbClr val="FFFF00"/>
                  </a:solidFill>
                  <a:latin typeface="Helvetica" pitchFamily="34" charset="0"/>
                </a:rPr>
                <a:t>mean</a:t>
              </a:r>
            </a:p>
          </p:txBody>
        </p:sp>
      </p:grpSp>
      <p:grpSp>
        <p:nvGrpSpPr>
          <p:cNvPr id="89098" name="Group 14"/>
          <p:cNvGrpSpPr>
            <a:grpSpLocks/>
          </p:cNvGrpSpPr>
          <p:nvPr/>
        </p:nvGrpSpPr>
        <p:grpSpPr bwMode="auto">
          <a:xfrm>
            <a:off x="4887913" y="4616450"/>
            <a:ext cx="2209800" cy="457200"/>
            <a:chOff x="3072" y="2908"/>
            <a:chExt cx="1392" cy="288"/>
          </a:xfrm>
        </p:grpSpPr>
        <p:sp>
          <p:nvSpPr>
            <p:cNvPr id="89100" name="Line 15"/>
            <p:cNvSpPr>
              <a:spLocks noChangeShapeType="1"/>
            </p:cNvSpPr>
            <p:nvPr/>
          </p:nvSpPr>
          <p:spPr bwMode="auto">
            <a:xfrm>
              <a:off x="3072" y="3072"/>
              <a:ext cx="528" cy="0"/>
            </a:xfrm>
            <a:prstGeom prst="line">
              <a:avLst/>
            </a:prstGeom>
            <a:noFill/>
            <a:ln w="38100">
              <a:solidFill>
                <a:srgbClr val="FF66FF"/>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9101" name="Text Box 16"/>
            <p:cNvSpPr txBox="1">
              <a:spLocks noChangeArrowheads="1"/>
            </p:cNvSpPr>
            <p:nvPr/>
          </p:nvSpPr>
          <p:spPr bwMode="auto">
            <a:xfrm>
              <a:off x="3621" y="2908"/>
              <a:ext cx="84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18" charset="0"/>
                  <a:cs typeface="Arial" pitchFamily="34" charset="0"/>
                </a:defRPr>
              </a:lvl1pPr>
              <a:lvl2pPr marL="742950" indent="-285750">
                <a:spcBef>
                  <a:spcPct val="20000"/>
                </a:spcBef>
                <a:buChar char="–"/>
                <a:defRPr sz="2800">
                  <a:solidFill>
                    <a:schemeClr val="tx1"/>
                  </a:solidFill>
                  <a:latin typeface="Times" pitchFamily="18" charset="0"/>
                  <a:cs typeface="Arial" pitchFamily="34" charset="0"/>
                </a:defRPr>
              </a:lvl2pPr>
              <a:lvl3pPr marL="1143000" indent="-228600">
                <a:spcBef>
                  <a:spcPct val="20000"/>
                </a:spcBef>
                <a:buChar char="•"/>
                <a:defRPr sz="2400">
                  <a:solidFill>
                    <a:schemeClr val="tx1"/>
                  </a:solidFill>
                  <a:latin typeface="Times" pitchFamily="18" charset="0"/>
                  <a:cs typeface="Arial" pitchFamily="34" charset="0"/>
                </a:defRPr>
              </a:lvl3pPr>
              <a:lvl4pPr marL="1600200" indent="-228600">
                <a:spcBef>
                  <a:spcPct val="20000"/>
                </a:spcBef>
                <a:buChar char="–"/>
                <a:defRPr sz="2000">
                  <a:solidFill>
                    <a:schemeClr val="tx1"/>
                  </a:solidFill>
                  <a:latin typeface="Times" pitchFamily="18" charset="0"/>
                  <a:cs typeface="Arial" pitchFamily="34" charset="0"/>
                </a:defRPr>
              </a:lvl4pPr>
              <a:lvl5pPr marL="2057400" indent="-228600">
                <a:spcBef>
                  <a:spcPct val="20000"/>
                </a:spcBef>
                <a:buChar char="»"/>
                <a:defRPr sz="2000">
                  <a:solidFill>
                    <a:schemeClr val="tx1"/>
                  </a:solidFill>
                  <a:latin typeface="Times"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pitchFamily="18" charset="0"/>
                  <a:cs typeface="Arial" pitchFamily="34" charset="0"/>
                </a:defRPr>
              </a:lvl9pPr>
            </a:lstStyle>
            <a:p>
              <a:pPr>
                <a:spcBef>
                  <a:spcPct val="0"/>
                </a:spcBef>
                <a:buFontTx/>
                <a:buNone/>
              </a:pPr>
              <a:r>
                <a:rPr lang="en-US" altLang="en-US" sz="2400">
                  <a:solidFill>
                    <a:srgbClr val="FF66FF"/>
                  </a:solidFill>
                  <a:latin typeface="Helvetica" pitchFamily="34" charset="0"/>
                </a:rPr>
                <a:t>variance</a:t>
              </a:r>
            </a:p>
          </p:txBody>
        </p:sp>
      </p:grpSp>
      <p:sp>
        <p:nvSpPr>
          <p:cNvPr id="89099" name="Rectangle 17"/>
          <p:cNvSpPr>
            <a:spLocks noChangeArrowheads="1"/>
          </p:cNvSpPr>
          <p:nvPr/>
        </p:nvSpPr>
        <p:spPr bwMode="auto">
          <a:xfrm>
            <a:off x="7331075" y="6616700"/>
            <a:ext cx="18081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18" charset="0"/>
                <a:cs typeface="Arial" pitchFamily="34" charset="0"/>
              </a:defRPr>
            </a:lvl1pPr>
            <a:lvl2pPr marL="742950" indent="-285750">
              <a:spcBef>
                <a:spcPct val="20000"/>
              </a:spcBef>
              <a:buChar char="–"/>
              <a:defRPr sz="2800">
                <a:solidFill>
                  <a:schemeClr val="tx1"/>
                </a:solidFill>
                <a:latin typeface="Times" pitchFamily="18" charset="0"/>
                <a:cs typeface="Arial" pitchFamily="34" charset="0"/>
              </a:defRPr>
            </a:lvl2pPr>
            <a:lvl3pPr marL="1143000" indent="-228600">
              <a:spcBef>
                <a:spcPct val="20000"/>
              </a:spcBef>
              <a:buChar char="•"/>
              <a:defRPr sz="2400">
                <a:solidFill>
                  <a:schemeClr val="tx1"/>
                </a:solidFill>
                <a:latin typeface="Times" pitchFamily="18" charset="0"/>
                <a:cs typeface="Arial" pitchFamily="34" charset="0"/>
              </a:defRPr>
            </a:lvl3pPr>
            <a:lvl4pPr marL="1600200" indent="-228600">
              <a:spcBef>
                <a:spcPct val="20000"/>
              </a:spcBef>
              <a:buChar char="–"/>
              <a:defRPr sz="2000">
                <a:solidFill>
                  <a:schemeClr val="tx1"/>
                </a:solidFill>
                <a:latin typeface="Times" pitchFamily="18" charset="0"/>
                <a:cs typeface="Arial" pitchFamily="34" charset="0"/>
              </a:defRPr>
            </a:lvl4pPr>
            <a:lvl5pPr marL="2057400" indent="-228600">
              <a:spcBef>
                <a:spcPct val="20000"/>
              </a:spcBef>
              <a:buChar char="»"/>
              <a:defRPr sz="2000">
                <a:solidFill>
                  <a:schemeClr val="tx1"/>
                </a:solidFill>
                <a:latin typeface="Times"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pitchFamily="18" charset="0"/>
                <a:cs typeface="Arial" pitchFamily="34" charset="0"/>
              </a:defRPr>
            </a:lvl9pPr>
          </a:lstStyle>
          <a:p>
            <a:pPr>
              <a:spcBef>
                <a:spcPct val="0"/>
              </a:spcBef>
              <a:buFontTx/>
              <a:buNone/>
            </a:pPr>
            <a:r>
              <a:rPr lang="en-US" altLang="en-US" sz="1000">
                <a:solidFill>
                  <a:schemeClr val="bg1"/>
                </a:solidFill>
                <a:latin typeface="EngraversGothic BT Regular" charset="0"/>
              </a:rPr>
              <a:t>© Stephen E. Palmer, 2002</a:t>
            </a:r>
          </a:p>
        </p:txBody>
      </p:sp>
    </p:spTree>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01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82100" cy="689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5" name="Text Box 3"/>
          <p:cNvSpPr txBox="1">
            <a:spLocks noChangeArrowheads="1"/>
          </p:cNvSpPr>
          <p:nvPr/>
        </p:nvSpPr>
        <p:spPr bwMode="auto">
          <a:xfrm>
            <a:off x="1106488" y="182563"/>
            <a:ext cx="74199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18" charset="0"/>
                <a:cs typeface="Arial" pitchFamily="34" charset="0"/>
              </a:defRPr>
            </a:lvl1pPr>
            <a:lvl2pPr marL="742950" indent="-285750">
              <a:spcBef>
                <a:spcPct val="20000"/>
              </a:spcBef>
              <a:buChar char="–"/>
              <a:defRPr sz="2800">
                <a:solidFill>
                  <a:schemeClr val="tx1"/>
                </a:solidFill>
                <a:latin typeface="Times" pitchFamily="18" charset="0"/>
                <a:cs typeface="Arial" pitchFamily="34" charset="0"/>
              </a:defRPr>
            </a:lvl2pPr>
            <a:lvl3pPr marL="1143000" indent="-228600">
              <a:spcBef>
                <a:spcPct val="20000"/>
              </a:spcBef>
              <a:buChar char="•"/>
              <a:defRPr sz="2400">
                <a:solidFill>
                  <a:schemeClr val="tx1"/>
                </a:solidFill>
                <a:latin typeface="Times" pitchFamily="18" charset="0"/>
                <a:cs typeface="Arial" pitchFamily="34" charset="0"/>
              </a:defRPr>
            </a:lvl3pPr>
            <a:lvl4pPr marL="1600200" indent="-228600">
              <a:spcBef>
                <a:spcPct val="20000"/>
              </a:spcBef>
              <a:buChar char="–"/>
              <a:defRPr sz="2000">
                <a:solidFill>
                  <a:schemeClr val="tx1"/>
                </a:solidFill>
                <a:latin typeface="Times" pitchFamily="18" charset="0"/>
                <a:cs typeface="Arial" pitchFamily="34" charset="0"/>
              </a:defRPr>
            </a:lvl4pPr>
            <a:lvl5pPr marL="2057400" indent="-228600">
              <a:spcBef>
                <a:spcPct val="20000"/>
              </a:spcBef>
              <a:buChar char="»"/>
              <a:defRPr sz="2000">
                <a:solidFill>
                  <a:schemeClr val="tx1"/>
                </a:solidFill>
                <a:latin typeface="Times"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pitchFamily="18" charset="0"/>
                <a:cs typeface="Arial" pitchFamily="34" charset="0"/>
              </a:defRPr>
            </a:lvl9pPr>
          </a:lstStyle>
          <a:p>
            <a:pPr algn="ctr">
              <a:spcBef>
                <a:spcPct val="0"/>
              </a:spcBef>
              <a:buFontTx/>
              <a:buNone/>
            </a:pPr>
            <a:r>
              <a:rPr lang="en-US" altLang="en-US" b="1">
                <a:solidFill>
                  <a:srgbClr val="00FFFF"/>
                </a:solidFill>
                <a:latin typeface="Helvetica" pitchFamily="34" charset="0"/>
              </a:rPr>
              <a:t>The Psychophysical Correspondence</a:t>
            </a:r>
          </a:p>
        </p:txBody>
      </p:sp>
      <p:sp>
        <p:nvSpPr>
          <p:cNvPr id="90116" name="Text Box 4"/>
          <p:cNvSpPr txBox="1">
            <a:spLocks noChangeArrowheads="1"/>
          </p:cNvSpPr>
          <p:nvPr/>
        </p:nvSpPr>
        <p:spPr bwMode="auto">
          <a:xfrm>
            <a:off x="3316288" y="1630363"/>
            <a:ext cx="12207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18" charset="0"/>
                <a:cs typeface="Arial" pitchFamily="34" charset="0"/>
              </a:defRPr>
            </a:lvl1pPr>
            <a:lvl2pPr marL="742950" indent="-285750">
              <a:spcBef>
                <a:spcPct val="20000"/>
              </a:spcBef>
              <a:buChar char="–"/>
              <a:defRPr sz="2800">
                <a:solidFill>
                  <a:schemeClr val="tx1"/>
                </a:solidFill>
                <a:latin typeface="Times" pitchFamily="18" charset="0"/>
                <a:cs typeface="Arial" pitchFamily="34" charset="0"/>
              </a:defRPr>
            </a:lvl2pPr>
            <a:lvl3pPr marL="1143000" indent="-228600">
              <a:spcBef>
                <a:spcPct val="20000"/>
              </a:spcBef>
              <a:buChar char="•"/>
              <a:defRPr sz="2400">
                <a:solidFill>
                  <a:schemeClr val="tx1"/>
                </a:solidFill>
                <a:latin typeface="Times" pitchFamily="18" charset="0"/>
                <a:cs typeface="Arial" pitchFamily="34" charset="0"/>
              </a:defRPr>
            </a:lvl3pPr>
            <a:lvl4pPr marL="1600200" indent="-228600">
              <a:spcBef>
                <a:spcPct val="20000"/>
              </a:spcBef>
              <a:buChar char="–"/>
              <a:defRPr sz="2000">
                <a:solidFill>
                  <a:schemeClr val="tx1"/>
                </a:solidFill>
                <a:latin typeface="Times" pitchFamily="18" charset="0"/>
                <a:cs typeface="Arial" pitchFamily="34" charset="0"/>
              </a:defRPr>
            </a:lvl4pPr>
            <a:lvl5pPr marL="2057400" indent="-228600">
              <a:spcBef>
                <a:spcPct val="20000"/>
              </a:spcBef>
              <a:buChar char="»"/>
              <a:defRPr sz="2000">
                <a:solidFill>
                  <a:schemeClr val="tx1"/>
                </a:solidFill>
                <a:latin typeface="Times"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pitchFamily="18" charset="0"/>
                <a:cs typeface="Arial" pitchFamily="34" charset="0"/>
              </a:defRPr>
            </a:lvl9pPr>
          </a:lstStyle>
          <a:p>
            <a:pPr>
              <a:spcBef>
                <a:spcPct val="0"/>
              </a:spcBef>
              <a:buFontTx/>
              <a:buNone/>
            </a:pPr>
            <a:r>
              <a:rPr lang="en-US" altLang="en-US" b="1">
                <a:solidFill>
                  <a:srgbClr val="FFFF00"/>
                </a:solidFill>
                <a:latin typeface="Helvetica" pitchFamily="34" charset="0"/>
              </a:rPr>
              <a:t>Mean</a:t>
            </a:r>
          </a:p>
        </p:txBody>
      </p:sp>
      <p:sp>
        <p:nvSpPr>
          <p:cNvPr id="90117" name="Text Box 5"/>
          <p:cNvSpPr txBox="1">
            <a:spLocks noChangeArrowheads="1"/>
          </p:cNvSpPr>
          <p:nvPr/>
        </p:nvSpPr>
        <p:spPr bwMode="auto">
          <a:xfrm>
            <a:off x="5373688" y="1630363"/>
            <a:ext cx="950912" cy="57943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18" charset="0"/>
                <a:cs typeface="Arial" pitchFamily="34" charset="0"/>
              </a:defRPr>
            </a:lvl1pPr>
            <a:lvl2pPr marL="742950" indent="-285750">
              <a:spcBef>
                <a:spcPct val="20000"/>
              </a:spcBef>
              <a:buChar char="–"/>
              <a:defRPr sz="2800">
                <a:solidFill>
                  <a:schemeClr val="tx1"/>
                </a:solidFill>
                <a:latin typeface="Times" pitchFamily="18" charset="0"/>
                <a:cs typeface="Arial" pitchFamily="34" charset="0"/>
              </a:defRPr>
            </a:lvl2pPr>
            <a:lvl3pPr marL="1143000" indent="-228600">
              <a:spcBef>
                <a:spcPct val="20000"/>
              </a:spcBef>
              <a:buChar char="•"/>
              <a:defRPr sz="2400">
                <a:solidFill>
                  <a:schemeClr val="tx1"/>
                </a:solidFill>
                <a:latin typeface="Times" pitchFamily="18" charset="0"/>
                <a:cs typeface="Arial" pitchFamily="34" charset="0"/>
              </a:defRPr>
            </a:lvl3pPr>
            <a:lvl4pPr marL="1600200" indent="-228600">
              <a:spcBef>
                <a:spcPct val="20000"/>
              </a:spcBef>
              <a:buChar char="–"/>
              <a:defRPr sz="2000">
                <a:solidFill>
                  <a:schemeClr val="tx1"/>
                </a:solidFill>
                <a:latin typeface="Times" pitchFamily="18" charset="0"/>
                <a:cs typeface="Arial" pitchFamily="34" charset="0"/>
              </a:defRPr>
            </a:lvl4pPr>
            <a:lvl5pPr marL="2057400" indent="-228600">
              <a:spcBef>
                <a:spcPct val="20000"/>
              </a:spcBef>
              <a:buChar char="»"/>
              <a:defRPr sz="2000">
                <a:solidFill>
                  <a:schemeClr val="tx1"/>
                </a:solidFill>
                <a:latin typeface="Times"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pitchFamily="18" charset="0"/>
                <a:cs typeface="Arial" pitchFamily="34" charset="0"/>
              </a:defRPr>
            </a:lvl9pPr>
          </a:lstStyle>
          <a:p>
            <a:pPr>
              <a:spcBef>
                <a:spcPct val="0"/>
              </a:spcBef>
              <a:buFontTx/>
              <a:buNone/>
            </a:pPr>
            <a:r>
              <a:rPr lang="en-US" altLang="en-US" b="1">
                <a:solidFill>
                  <a:srgbClr val="FFFF00"/>
                </a:solidFill>
                <a:latin typeface="Helvetica" pitchFamily="34" charset="0"/>
              </a:rPr>
              <a:t>Hue</a:t>
            </a:r>
          </a:p>
        </p:txBody>
      </p:sp>
      <p:sp>
        <p:nvSpPr>
          <p:cNvPr id="90118" name="AutoShape 6"/>
          <p:cNvSpPr>
            <a:spLocks noChangeArrowheads="1"/>
          </p:cNvSpPr>
          <p:nvPr/>
        </p:nvSpPr>
        <p:spPr bwMode="auto">
          <a:xfrm>
            <a:off x="4537075" y="1782763"/>
            <a:ext cx="762000" cy="228600"/>
          </a:xfrm>
          <a:prstGeom prst="leftRightArrow">
            <a:avLst>
              <a:gd name="adj1" fmla="val 50000"/>
              <a:gd name="adj2" fmla="val 66667"/>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pitchFamily="18" charset="0"/>
                <a:cs typeface="Arial" pitchFamily="34" charset="0"/>
              </a:defRPr>
            </a:lvl1pPr>
            <a:lvl2pPr marL="742950" indent="-285750">
              <a:spcBef>
                <a:spcPct val="20000"/>
              </a:spcBef>
              <a:buChar char="–"/>
              <a:defRPr sz="2800">
                <a:solidFill>
                  <a:schemeClr val="tx1"/>
                </a:solidFill>
                <a:latin typeface="Times" pitchFamily="18" charset="0"/>
                <a:cs typeface="Arial" pitchFamily="34" charset="0"/>
              </a:defRPr>
            </a:lvl2pPr>
            <a:lvl3pPr marL="1143000" indent="-228600">
              <a:spcBef>
                <a:spcPct val="20000"/>
              </a:spcBef>
              <a:buChar char="•"/>
              <a:defRPr sz="2400">
                <a:solidFill>
                  <a:schemeClr val="tx1"/>
                </a:solidFill>
                <a:latin typeface="Times" pitchFamily="18" charset="0"/>
                <a:cs typeface="Arial" pitchFamily="34" charset="0"/>
              </a:defRPr>
            </a:lvl3pPr>
            <a:lvl4pPr marL="1600200" indent="-228600">
              <a:spcBef>
                <a:spcPct val="20000"/>
              </a:spcBef>
              <a:buChar char="–"/>
              <a:defRPr sz="2000">
                <a:solidFill>
                  <a:schemeClr val="tx1"/>
                </a:solidFill>
                <a:latin typeface="Times" pitchFamily="18" charset="0"/>
                <a:cs typeface="Arial" pitchFamily="34" charset="0"/>
              </a:defRPr>
            </a:lvl4pPr>
            <a:lvl5pPr marL="2057400" indent="-228600">
              <a:spcBef>
                <a:spcPct val="20000"/>
              </a:spcBef>
              <a:buChar char="»"/>
              <a:defRPr sz="2000">
                <a:solidFill>
                  <a:schemeClr val="tx1"/>
                </a:solidFill>
                <a:latin typeface="Times"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pitchFamily="18" charset="0"/>
                <a:cs typeface="Arial" pitchFamily="34" charset="0"/>
              </a:defRPr>
            </a:lvl9pPr>
          </a:lstStyle>
          <a:p>
            <a:pPr>
              <a:spcBef>
                <a:spcPct val="0"/>
              </a:spcBef>
              <a:buFontTx/>
              <a:buNone/>
            </a:pPr>
            <a:endParaRPr lang="en-US" altLang="en-US" sz="2400">
              <a:latin typeface="Arial" pitchFamily="34" charset="0"/>
            </a:endParaRPr>
          </a:p>
        </p:txBody>
      </p:sp>
      <p:grpSp>
        <p:nvGrpSpPr>
          <p:cNvPr id="90119" name="Group 7"/>
          <p:cNvGrpSpPr>
            <a:grpSpLocks/>
          </p:cNvGrpSpPr>
          <p:nvPr/>
        </p:nvGrpSpPr>
        <p:grpSpPr bwMode="auto">
          <a:xfrm>
            <a:off x="1600200" y="2998788"/>
            <a:ext cx="6611938" cy="3317875"/>
            <a:chOff x="1008" y="1889"/>
            <a:chExt cx="4165" cy="2090"/>
          </a:xfrm>
        </p:grpSpPr>
        <p:pic>
          <p:nvPicPr>
            <p:cNvPr id="90121"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8" y="1889"/>
              <a:ext cx="3685" cy="1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22" name="Text Box 9"/>
            <p:cNvSpPr txBox="1">
              <a:spLocks noChangeArrowheads="1"/>
            </p:cNvSpPr>
            <p:nvPr/>
          </p:nvSpPr>
          <p:spPr bwMode="auto">
            <a:xfrm rot="-5400000">
              <a:off x="609" y="2548"/>
              <a:ext cx="112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18" charset="0"/>
                  <a:cs typeface="Arial" pitchFamily="34" charset="0"/>
                </a:defRPr>
              </a:lvl1pPr>
              <a:lvl2pPr marL="742950" indent="-285750">
                <a:spcBef>
                  <a:spcPct val="20000"/>
                </a:spcBef>
                <a:buChar char="–"/>
                <a:defRPr sz="2800">
                  <a:solidFill>
                    <a:schemeClr val="tx1"/>
                  </a:solidFill>
                  <a:latin typeface="Times" pitchFamily="18" charset="0"/>
                  <a:cs typeface="Arial" pitchFamily="34" charset="0"/>
                </a:defRPr>
              </a:lvl2pPr>
              <a:lvl3pPr marL="1143000" indent="-228600">
                <a:spcBef>
                  <a:spcPct val="20000"/>
                </a:spcBef>
                <a:buChar char="•"/>
                <a:defRPr sz="2400">
                  <a:solidFill>
                    <a:schemeClr val="tx1"/>
                  </a:solidFill>
                  <a:latin typeface="Times" pitchFamily="18" charset="0"/>
                  <a:cs typeface="Arial" pitchFamily="34" charset="0"/>
                </a:defRPr>
              </a:lvl3pPr>
              <a:lvl4pPr marL="1600200" indent="-228600">
                <a:spcBef>
                  <a:spcPct val="20000"/>
                </a:spcBef>
                <a:buChar char="–"/>
                <a:defRPr sz="2000">
                  <a:solidFill>
                    <a:schemeClr val="tx1"/>
                  </a:solidFill>
                  <a:latin typeface="Times" pitchFamily="18" charset="0"/>
                  <a:cs typeface="Arial" pitchFamily="34" charset="0"/>
                </a:defRPr>
              </a:lvl4pPr>
              <a:lvl5pPr marL="2057400" indent="-228600">
                <a:spcBef>
                  <a:spcPct val="20000"/>
                </a:spcBef>
                <a:buChar char="»"/>
                <a:defRPr sz="2000">
                  <a:solidFill>
                    <a:schemeClr val="tx1"/>
                  </a:solidFill>
                  <a:latin typeface="Times"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pitchFamily="18" charset="0"/>
                  <a:cs typeface="Arial" pitchFamily="34" charset="0"/>
                </a:defRPr>
              </a:lvl9pPr>
            </a:lstStyle>
            <a:p>
              <a:pPr>
                <a:spcBef>
                  <a:spcPct val="0"/>
                </a:spcBef>
                <a:buFontTx/>
                <a:buNone/>
              </a:pPr>
              <a:r>
                <a:rPr lang="en-US" altLang="en-US" sz="2800">
                  <a:solidFill>
                    <a:srgbClr val="FFFF00"/>
                  </a:solidFill>
                  <a:latin typeface="Helvetica" pitchFamily="34" charset="0"/>
                </a:rPr>
                <a:t># Photons</a:t>
              </a:r>
            </a:p>
          </p:txBody>
        </p:sp>
        <p:sp>
          <p:nvSpPr>
            <p:cNvPr id="90123" name="Text Box 10"/>
            <p:cNvSpPr txBox="1">
              <a:spLocks noChangeArrowheads="1"/>
            </p:cNvSpPr>
            <p:nvPr/>
          </p:nvSpPr>
          <p:spPr bwMode="auto">
            <a:xfrm>
              <a:off x="2592" y="3652"/>
              <a:ext cx="130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18" charset="0"/>
                  <a:cs typeface="Arial" pitchFamily="34" charset="0"/>
                </a:defRPr>
              </a:lvl1pPr>
              <a:lvl2pPr marL="742950" indent="-285750">
                <a:spcBef>
                  <a:spcPct val="20000"/>
                </a:spcBef>
                <a:buChar char="–"/>
                <a:defRPr sz="2800">
                  <a:solidFill>
                    <a:schemeClr val="tx1"/>
                  </a:solidFill>
                  <a:latin typeface="Times" pitchFamily="18" charset="0"/>
                  <a:cs typeface="Arial" pitchFamily="34" charset="0"/>
                </a:defRPr>
              </a:lvl2pPr>
              <a:lvl3pPr marL="1143000" indent="-228600">
                <a:spcBef>
                  <a:spcPct val="20000"/>
                </a:spcBef>
                <a:buChar char="•"/>
                <a:defRPr sz="2400">
                  <a:solidFill>
                    <a:schemeClr val="tx1"/>
                  </a:solidFill>
                  <a:latin typeface="Times" pitchFamily="18" charset="0"/>
                  <a:cs typeface="Arial" pitchFamily="34" charset="0"/>
                </a:defRPr>
              </a:lvl3pPr>
              <a:lvl4pPr marL="1600200" indent="-228600">
                <a:spcBef>
                  <a:spcPct val="20000"/>
                </a:spcBef>
                <a:buChar char="–"/>
                <a:defRPr sz="2000">
                  <a:solidFill>
                    <a:schemeClr val="tx1"/>
                  </a:solidFill>
                  <a:latin typeface="Times" pitchFamily="18" charset="0"/>
                  <a:cs typeface="Arial" pitchFamily="34" charset="0"/>
                </a:defRPr>
              </a:lvl4pPr>
              <a:lvl5pPr marL="2057400" indent="-228600">
                <a:spcBef>
                  <a:spcPct val="20000"/>
                </a:spcBef>
                <a:buChar char="»"/>
                <a:defRPr sz="2000">
                  <a:solidFill>
                    <a:schemeClr val="tx1"/>
                  </a:solidFill>
                  <a:latin typeface="Times"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pitchFamily="18" charset="0"/>
                  <a:cs typeface="Arial" pitchFamily="34" charset="0"/>
                </a:defRPr>
              </a:lvl9pPr>
            </a:lstStyle>
            <a:p>
              <a:pPr>
                <a:spcBef>
                  <a:spcPct val="0"/>
                </a:spcBef>
                <a:buFontTx/>
                <a:buNone/>
              </a:pPr>
              <a:r>
                <a:rPr lang="en-US" altLang="en-US" sz="2800">
                  <a:solidFill>
                    <a:srgbClr val="FFFF00"/>
                  </a:solidFill>
                  <a:latin typeface="Helvetica" pitchFamily="34" charset="0"/>
                </a:rPr>
                <a:t>Wavelength</a:t>
              </a:r>
            </a:p>
          </p:txBody>
        </p:sp>
      </p:grpSp>
      <p:sp>
        <p:nvSpPr>
          <p:cNvPr id="90120" name="Rectangle 11"/>
          <p:cNvSpPr>
            <a:spLocks noChangeArrowheads="1"/>
          </p:cNvSpPr>
          <p:nvPr/>
        </p:nvSpPr>
        <p:spPr bwMode="auto">
          <a:xfrm>
            <a:off x="7331075" y="6616700"/>
            <a:ext cx="18081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18" charset="0"/>
                <a:cs typeface="Arial" pitchFamily="34" charset="0"/>
              </a:defRPr>
            </a:lvl1pPr>
            <a:lvl2pPr marL="742950" indent="-285750">
              <a:spcBef>
                <a:spcPct val="20000"/>
              </a:spcBef>
              <a:buChar char="–"/>
              <a:defRPr sz="2800">
                <a:solidFill>
                  <a:schemeClr val="tx1"/>
                </a:solidFill>
                <a:latin typeface="Times" pitchFamily="18" charset="0"/>
                <a:cs typeface="Arial" pitchFamily="34" charset="0"/>
              </a:defRPr>
            </a:lvl2pPr>
            <a:lvl3pPr marL="1143000" indent="-228600">
              <a:spcBef>
                <a:spcPct val="20000"/>
              </a:spcBef>
              <a:buChar char="•"/>
              <a:defRPr sz="2400">
                <a:solidFill>
                  <a:schemeClr val="tx1"/>
                </a:solidFill>
                <a:latin typeface="Times" pitchFamily="18" charset="0"/>
                <a:cs typeface="Arial" pitchFamily="34" charset="0"/>
              </a:defRPr>
            </a:lvl3pPr>
            <a:lvl4pPr marL="1600200" indent="-228600">
              <a:spcBef>
                <a:spcPct val="20000"/>
              </a:spcBef>
              <a:buChar char="–"/>
              <a:defRPr sz="2000">
                <a:solidFill>
                  <a:schemeClr val="tx1"/>
                </a:solidFill>
                <a:latin typeface="Times" pitchFamily="18" charset="0"/>
                <a:cs typeface="Arial" pitchFamily="34" charset="0"/>
              </a:defRPr>
            </a:lvl4pPr>
            <a:lvl5pPr marL="2057400" indent="-228600">
              <a:spcBef>
                <a:spcPct val="20000"/>
              </a:spcBef>
              <a:buChar char="»"/>
              <a:defRPr sz="2000">
                <a:solidFill>
                  <a:schemeClr val="tx1"/>
                </a:solidFill>
                <a:latin typeface="Times"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pitchFamily="18" charset="0"/>
                <a:cs typeface="Arial" pitchFamily="34" charset="0"/>
              </a:defRPr>
            </a:lvl9pPr>
          </a:lstStyle>
          <a:p>
            <a:pPr>
              <a:spcBef>
                <a:spcPct val="0"/>
              </a:spcBef>
              <a:buFontTx/>
              <a:buNone/>
            </a:pPr>
            <a:r>
              <a:rPr lang="en-US" altLang="en-US" sz="1000">
                <a:solidFill>
                  <a:schemeClr val="bg1"/>
                </a:solidFill>
                <a:latin typeface="EngraversGothic BT Regular" charset="0"/>
              </a:rPr>
              <a:t>© Stephen E. Palmer, 2002</a:t>
            </a:r>
          </a:p>
        </p:txBody>
      </p:sp>
    </p:spTree>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11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82100" cy="689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39" name="Text Box 3"/>
          <p:cNvSpPr txBox="1">
            <a:spLocks noChangeArrowheads="1"/>
          </p:cNvSpPr>
          <p:nvPr/>
        </p:nvSpPr>
        <p:spPr bwMode="auto">
          <a:xfrm>
            <a:off x="1106488" y="182563"/>
            <a:ext cx="74199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18" charset="0"/>
                <a:cs typeface="Arial" pitchFamily="34" charset="0"/>
              </a:defRPr>
            </a:lvl1pPr>
            <a:lvl2pPr marL="742950" indent="-285750">
              <a:spcBef>
                <a:spcPct val="20000"/>
              </a:spcBef>
              <a:buChar char="–"/>
              <a:defRPr sz="2800">
                <a:solidFill>
                  <a:schemeClr val="tx1"/>
                </a:solidFill>
                <a:latin typeface="Times" pitchFamily="18" charset="0"/>
                <a:cs typeface="Arial" pitchFamily="34" charset="0"/>
              </a:defRPr>
            </a:lvl2pPr>
            <a:lvl3pPr marL="1143000" indent="-228600">
              <a:spcBef>
                <a:spcPct val="20000"/>
              </a:spcBef>
              <a:buChar char="•"/>
              <a:defRPr sz="2400">
                <a:solidFill>
                  <a:schemeClr val="tx1"/>
                </a:solidFill>
                <a:latin typeface="Times" pitchFamily="18" charset="0"/>
                <a:cs typeface="Arial" pitchFamily="34" charset="0"/>
              </a:defRPr>
            </a:lvl3pPr>
            <a:lvl4pPr marL="1600200" indent="-228600">
              <a:spcBef>
                <a:spcPct val="20000"/>
              </a:spcBef>
              <a:buChar char="–"/>
              <a:defRPr sz="2000">
                <a:solidFill>
                  <a:schemeClr val="tx1"/>
                </a:solidFill>
                <a:latin typeface="Times" pitchFamily="18" charset="0"/>
                <a:cs typeface="Arial" pitchFamily="34" charset="0"/>
              </a:defRPr>
            </a:lvl4pPr>
            <a:lvl5pPr marL="2057400" indent="-228600">
              <a:spcBef>
                <a:spcPct val="20000"/>
              </a:spcBef>
              <a:buChar char="»"/>
              <a:defRPr sz="2000">
                <a:solidFill>
                  <a:schemeClr val="tx1"/>
                </a:solidFill>
                <a:latin typeface="Times"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pitchFamily="18" charset="0"/>
                <a:cs typeface="Arial" pitchFamily="34" charset="0"/>
              </a:defRPr>
            </a:lvl9pPr>
          </a:lstStyle>
          <a:p>
            <a:pPr algn="ctr">
              <a:spcBef>
                <a:spcPct val="0"/>
              </a:spcBef>
              <a:buFontTx/>
              <a:buNone/>
            </a:pPr>
            <a:r>
              <a:rPr lang="en-US" altLang="en-US" b="1">
                <a:solidFill>
                  <a:srgbClr val="00FFFF"/>
                </a:solidFill>
                <a:latin typeface="Helvetica" pitchFamily="34" charset="0"/>
              </a:rPr>
              <a:t>The Psychophysical Correspondence</a:t>
            </a:r>
          </a:p>
        </p:txBody>
      </p:sp>
      <p:sp>
        <p:nvSpPr>
          <p:cNvPr id="91140" name="Text Box 4"/>
          <p:cNvSpPr txBox="1">
            <a:spLocks noChangeArrowheads="1"/>
          </p:cNvSpPr>
          <p:nvPr/>
        </p:nvSpPr>
        <p:spPr bwMode="auto">
          <a:xfrm>
            <a:off x="2667000" y="1630363"/>
            <a:ext cx="18764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18" charset="0"/>
                <a:cs typeface="Arial" pitchFamily="34" charset="0"/>
              </a:defRPr>
            </a:lvl1pPr>
            <a:lvl2pPr marL="742950" indent="-285750">
              <a:spcBef>
                <a:spcPct val="20000"/>
              </a:spcBef>
              <a:buChar char="–"/>
              <a:defRPr sz="2800">
                <a:solidFill>
                  <a:schemeClr val="tx1"/>
                </a:solidFill>
                <a:latin typeface="Times" pitchFamily="18" charset="0"/>
                <a:cs typeface="Arial" pitchFamily="34" charset="0"/>
              </a:defRPr>
            </a:lvl2pPr>
            <a:lvl3pPr marL="1143000" indent="-228600">
              <a:spcBef>
                <a:spcPct val="20000"/>
              </a:spcBef>
              <a:buChar char="•"/>
              <a:defRPr sz="2400">
                <a:solidFill>
                  <a:schemeClr val="tx1"/>
                </a:solidFill>
                <a:latin typeface="Times" pitchFamily="18" charset="0"/>
                <a:cs typeface="Arial" pitchFamily="34" charset="0"/>
              </a:defRPr>
            </a:lvl3pPr>
            <a:lvl4pPr marL="1600200" indent="-228600">
              <a:spcBef>
                <a:spcPct val="20000"/>
              </a:spcBef>
              <a:buChar char="–"/>
              <a:defRPr sz="2000">
                <a:solidFill>
                  <a:schemeClr val="tx1"/>
                </a:solidFill>
                <a:latin typeface="Times" pitchFamily="18" charset="0"/>
                <a:cs typeface="Arial" pitchFamily="34" charset="0"/>
              </a:defRPr>
            </a:lvl4pPr>
            <a:lvl5pPr marL="2057400" indent="-228600">
              <a:spcBef>
                <a:spcPct val="20000"/>
              </a:spcBef>
              <a:buChar char="»"/>
              <a:defRPr sz="2000">
                <a:solidFill>
                  <a:schemeClr val="tx1"/>
                </a:solidFill>
                <a:latin typeface="Times"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pitchFamily="18" charset="0"/>
                <a:cs typeface="Arial" pitchFamily="34" charset="0"/>
              </a:defRPr>
            </a:lvl9pPr>
          </a:lstStyle>
          <a:p>
            <a:pPr>
              <a:spcBef>
                <a:spcPct val="0"/>
              </a:spcBef>
              <a:buFontTx/>
              <a:buNone/>
            </a:pPr>
            <a:r>
              <a:rPr lang="en-US" altLang="en-US" b="1">
                <a:solidFill>
                  <a:srgbClr val="FFFF00"/>
                </a:solidFill>
                <a:latin typeface="Helvetica" pitchFamily="34" charset="0"/>
              </a:rPr>
              <a:t>Variance</a:t>
            </a:r>
          </a:p>
        </p:txBody>
      </p:sp>
      <p:sp>
        <p:nvSpPr>
          <p:cNvPr id="91141" name="Text Box 5"/>
          <p:cNvSpPr txBox="1">
            <a:spLocks noChangeArrowheads="1"/>
          </p:cNvSpPr>
          <p:nvPr/>
        </p:nvSpPr>
        <p:spPr bwMode="auto">
          <a:xfrm>
            <a:off x="5373688" y="1630363"/>
            <a:ext cx="21907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18" charset="0"/>
                <a:cs typeface="Arial" pitchFamily="34" charset="0"/>
              </a:defRPr>
            </a:lvl1pPr>
            <a:lvl2pPr marL="742950" indent="-285750">
              <a:spcBef>
                <a:spcPct val="20000"/>
              </a:spcBef>
              <a:buChar char="–"/>
              <a:defRPr sz="2800">
                <a:solidFill>
                  <a:schemeClr val="tx1"/>
                </a:solidFill>
                <a:latin typeface="Times" pitchFamily="18" charset="0"/>
                <a:cs typeface="Arial" pitchFamily="34" charset="0"/>
              </a:defRPr>
            </a:lvl2pPr>
            <a:lvl3pPr marL="1143000" indent="-228600">
              <a:spcBef>
                <a:spcPct val="20000"/>
              </a:spcBef>
              <a:buChar char="•"/>
              <a:defRPr sz="2400">
                <a:solidFill>
                  <a:schemeClr val="tx1"/>
                </a:solidFill>
                <a:latin typeface="Times" pitchFamily="18" charset="0"/>
                <a:cs typeface="Arial" pitchFamily="34" charset="0"/>
              </a:defRPr>
            </a:lvl3pPr>
            <a:lvl4pPr marL="1600200" indent="-228600">
              <a:spcBef>
                <a:spcPct val="20000"/>
              </a:spcBef>
              <a:buChar char="–"/>
              <a:defRPr sz="2000">
                <a:solidFill>
                  <a:schemeClr val="tx1"/>
                </a:solidFill>
                <a:latin typeface="Times" pitchFamily="18" charset="0"/>
                <a:cs typeface="Arial" pitchFamily="34" charset="0"/>
              </a:defRPr>
            </a:lvl4pPr>
            <a:lvl5pPr marL="2057400" indent="-228600">
              <a:spcBef>
                <a:spcPct val="20000"/>
              </a:spcBef>
              <a:buChar char="»"/>
              <a:defRPr sz="2000">
                <a:solidFill>
                  <a:schemeClr val="tx1"/>
                </a:solidFill>
                <a:latin typeface="Times"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pitchFamily="18" charset="0"/>
                <a:cs typeface="Arial" pitchFamily="34" charset="0"/>
              </a:defRPr>
            </a:lvl9pPr>
          </a:lstStyle>
          <a:p>
            <a:pPr>
              <a:spcBef>
                <a:spcPct val="0"/>
              </a:spcBef>
              <a:buFontTx/>
              <a:buNone/>
            </a:pPr>
            <a:r>
              <a:rPr lang="en-US" altLang="en-US" b="1">
                <a:solidFill>
                  <a:srgbClr val="FFFF00"/>
                </a:solidFill>
                <a:latin typeface="Helvetica" pitchFamily="34" charset="0"/>
              </a:rPr>
              <a:t>Saturation</a:t>
            </a:r>
          </a:p>
        </p:txBody>
      </p:sp>
      <p:sp>
        <p:nvSpPr>
          <p:cNvPr id="91142" name="AutoShape 6"/>
          <p:cNvSpPr>
            <a:spLocks noChangeArrowheads="1"/>
          </p:cNvSpPr>
          <p:nvPr/>
        </p:nvSpPr>
        <p:spPr bwMode="auto">
          <a:xfrm>
            <a:off x="4537075" y="1782763"/>
            <a:ext cx="762000" cy="228600"/>
          </a:xfrm>
          <a:prstGeom prst="leftRightArrow">
            <a:avLst>
              <a:gd name="adj1" fmla="val 50000"/>
              <a:gd name="adj2" fmla="val 66667"/>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pitchFamily="18" charset="0"/>
                <a:cs typeface="Arial" pitchFamily="34" charset="0"/>
              </a:defRPr>
            </a:lvl1pPr>
            <a:lvl2pPr marL="742950" indent="-285750">
              <a:spcBef>
                <a:spcPct val="20000"/>
              </a:spcBef>
              <a:buChar char="–"/>
              <a:defRPr sz="2800">
                <a:solidFill>
                  <a:schemeClr val="tx1"/>
                </a:solidFill>
                <a:latin typeface="Times" pitchFamily="18" charset="0"/>
                <a:cs typeface="Arial" pitchFamily="34" charset="0"/>
              </a:defRPr>
            </a:lvl2pPr>
            <a:lvl3pPr marL="1143000" indent="-228600">
              <a:spcBef>
                <a:spcPct val="20000"/>
              </a:spcBef>
              <a:buChar char="•"/>
              <a:defRPr sz="2400">
                <a:solidFill>
                  <a:schemeClr val="tx1"/>
                </a:solidFill>
                <a:latin typeface="Times" pitchFamily="18" charset="0"/>
                <a:cs typeface="Arial" pitchFamily="34" charset="0"/>
              </a:defRPr>
            </a:lvl3pPr>
            <a:lvl4pPr marL="1600200" indent="-228600">
              <a:spcBef>
                <a:spcPct val="20000"/>
              </a:spcBef>
              <a:buChar char="–"/>
              <a:defRPr sz="2000">
                <a:solidFill>
                  <a:schemeClr val="tx1"/>
                </a:solidFill>
                <a:latin typeface="Times" pitchFamily="18" charset="0"/>
                <a:cs typeface="Arial" pitchFamily="34" charset="0"/>
              </a:defRPr>
            </a:lvl4pPr>
            <a:lvl5pPr marL="2057400" indent="-228600">
              <a:spcBef>
                <a:spcPct val="20000"/>
              </a:spcBef>
              <a:buChar char="»"/>
              <a:defRPr sz="2000">
                <a:solidFill>
                  <a:schemeClr val="tx1"/>
                </a:solidFill>
                <a:latin typeface="Times"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pitchFamily="18" charset="0"/>
                <a:cs typeface="Arial" pitchFamily="34" charset="0"/>
              </a:defRPr>
            </a:lvl9pPr>
          </a:lstStyle>
          <a:p>
            <a:pPr>
              <a:spcBef>
                <a:spcPct val="0"/>
              </a:spcBef>
              <a:buFontTx/>
              <a:buNone/>
            </a:pPr>
            <a:endParaRPr lang="en-US" altLang="en-US" sz="2400">
              <a:latin typeface="Arial" pitchFamily="34" charset="0"/>
            </a:endParaRPr>
          </a:p>
        </p:txBody>
      </p:sp>
      <p:grpSp>
        <p:nvGrpSpPr>
          <p:cNvPr id="91143" name="Group 7"/>
          <p:cNvGrpSpPr>
            <a:grpSpLocks/>
          </p:cNvGrpSpPr>
          <p:nvPr/>
        </p:nvGrpSpPr>
        <p:grpSpPr bwMode="auto">
          <a:xfrm>
            <a:off x="1524000" y="2895600"/>
            <a:ext cx="7391400" cy="3421063"/>
            <a:chOff x="960" y="1824"/>
            <a:chExt cx="4656" cy="2155"/>
          </a:xfrm>
        </p:grpSpPr>
        <p:sp>
          <p:nvSpPr>
            <p:cNvPr id="91145" name="Text Box 8"/>
            <p:cNvSpPr txBox="1">
              <a:spLocks noChangeArrowheads="1"/>
            </p:cNvSpPr>
            <p:nvPr/>
          </p:nvSpPr>
          <p:spPr bwMode="auto">
            <a:xfrm>
              <a:off x="2592" y="3652"/>
              <a:ext cx="130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18" charset="0"/>
                  <a:cs typeface="Arial" pitchFamily="34" charset="0"/>
                </a:defRPr>
              </a:lvl1pPr>
              <a:lvl2pPr marL="742950" indent="-285750">
                <a:spcBef>
                  <a:spcPct val="20000"/>
                </a:spcBef>
                <a:buChar char="–"/>
                <a:defRPr sz="2800">
                  <a:solidFill>
                    <a:schemeClr val="tx1"/>
                  </a:solidFill>
                  <a:latin typeface="Times" pitchFamily="18" charset="0"/>
                  <a:cs typeface="Arial" pitchFamily="34" charset="0"/>
                </a:defRPr>
              </a:lvl2pPr>
              <a:lvl3pPr marL="1143000" indent="-228600">
                <a:spcBef>
                  <a:spcPct val="20000"/>
                </a:spcBef>
                <a:buChar char="•"/>
                <a:defRPr sz="2400">
                  <a:solidFill>
                    <a:schemeClr val="tx1"/>
                  </a:solidFill>
                  <a:latin typeface="Times" pitchFamily="18" charset="0"/>
                  <a:cs typeface="Arial" pitchFamily="34" charset="0"/>
                </a:defRPr>
              </a:lvl3pPr>
              <a:lvl4pPr marL="1600200" indent="-228600">
                <a:spcBef>
                  <a:spcPct val="20000"/>
                </a:spcBef>
                <a:buChar char="–"/>
                <a:defRPr sz="2000">
                  <a:solidFill>
                    <a:schemeClr val="tx1"/>
                  </a:solidFill>
                  <a:latin typeface="Times" pitchFamily="18" charset="0"/>
                  <a:cs typeface="Arial" pitchFamily="34" charset="0"/>
                </a:defRPr>
              </a:lvl4pPr>
              <a:lvl5pPr marL="2057400" indent="-228600">
                <a:spcBef>
                  <a:spcPct val="20000"/>
                </a:spcBef>
                <a:buChar char="»"/>
                <a:defRPr sz="2000">
                  <a:solidFill>
                    <a:schemeClr val="tx1"/>
                  </a:solidFill>
                  <a:latin typeface="Times"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pitchFamily="18" charset="0"/>
                  <a:cs typeface="Arial" pitchFamily="34" charset="0"/>
                </a:defRPr>
              </a:lvl9pPr>
            </a:lstStyle>
            <a:p>
              <a:pPr>
                <a:spcBef>
                  <a:spcPct val="0"/>
                </a:spcBef>
                <a:buFontTx/>
                <a:buNone/>
              </a:pPr>
              <a:r>
                <a:rPr lang="en-US" altLang="en-US" sz="2800">
                  <a:solidFill>
                    <a:srgbClr val="FFFF00"/>
                  </a:solidFill>
                  <a:latin typeface="Helvetica" pitchFamily="34" charset="0"/>
                </a:rPr>
                <a:t>Wavelength</a:t>
              </a:r>
            </a:p>
          </p:txBody>
        </p:sp>
        <p:pic>
          <p:nvPicPr>
            <p:cNvPr id="91146"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 y="1824"/>
              <a:ext cx="4656" cy="1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7" name="Text Box 10"/>
            <p:cNvSpPr txBox="1">
              <a:spLocks noChangeArrowheads="1"/>
            </p:cNvSpPr>
            <p:nvPr/>
          </p:nvSpPr>
          <p:spPr bwMode="auto">
            <a:xfrm rot="-5400000">
              <a:off x="609" y="2548"/>
              <a:ext cx="112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18" charset="0"/>
                  <a:cs typeface="Arial" pitchFamily="34" charset="0"/>
                </a:defRPr>
              </a:lvl1pPr>
              <a:lvl2pPr marL="742950" indent="-285750">
                <a:spcBef>
                  <a:spcPct val="20000"/>
                </a:spcBef>
                <a:buChar char="–"/>
                <a:defRPr sz="2800">
                  <a:solidFill>
                    <a:schemeClr val="tx1"/>
                  </a:solidFill>
                  <a:latin typeface="Times" pitchFamily="18" charset="0"/>
                  <a:cs typeface="Arial" pitchFamily="34" charset="0"/>
                </a:defRPr>
              </a:lvl2pPr>
              <a:lvl3pPr marL="1143000" indent="-228600">
                <a:spcBef>
                  <a:spcPct val="20000"/>
                </a:spcBef>
                <a:buChar char="•"/>
                <a:defRPr sz="2400">
                  <a:solidFill>
                    <a:schemeClr val="tx1"/>
                  </a:solidFill>
                  <a:latin typeface="Times" pitchFamily="18" charset="0"/>
                  <a:cs typeface="Arial" pitchFamily="34" charset="0"/>
                </a:defRPr>
              </a:lvl3pPr>
              <a:lvl4pPr marL="1600200" indent="-228600">
                <a:spcBef>
                  <a:spcPct val="20000"/>
                </a:spcBef>
                <a:buChar char="–"/>
                <a:defRPr sz="2000">
                  <a:solidFill>
                    <a:schemeClr val="tx1"/>
                  </a:solidFill>
                  <a:latin typeface="Times" pitchFamily="18" charset="0"/>
                  <a:cs typeface="Arial" pitchFamily="34" charset="0"/>
                </a:defRPr>
              </a:lvl4pPr>
              <a:lvl5pPr marL="2057400" indent="-228600">
                <a:spcBef>
                  <a:spcPct val="20000"/>
                </a:spcBef>
                <a:buChar char="»"/>
                <a:defRPr sz="2000">
                  <a:solidFill>
                    <a:schemeClr val="tx1"/>
                  </a:solidFill>
                  <a:latin typeface="Times"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pitchFamily="18" charset="0"/>
                  <a:cs typeface="Arial" pitchFamily="34" charset="0"/>
                </a:defRPr>
              </a:lvl9pPr>
            </a:lstStyle>
            <a:p>
              <a:pPr>
                <a:spcBef>
                  <a:spcPct val="0"/>
                </a:spcBef>
                <a:buFontTx/>
                <a:buNone/>
              </a:pPr>
              <a:r>
                <a:rPr lang="en-US" altLang="en-US" sz="2800">
                  <a:solidFill>
                    <a:srgbClr val="FFFF00"/>
                  </a:solidFill>
                  <a:latin typeface="Helvetica" pitchFamily="34" charset="0"/>
                </a:rPr>
                <a:t># Photons</a:t>
              </a:r>
            </a:p>
          </p:txBody>
        </p:sp>
      </p:grpSp>
      <p:sp>
        <p:nvSpPr>
          <p:cNvPr id="91144" name="Rectangle 11"/>
          <p:cNvSpPr>
            <a:spLocks noChangeArrowheads="1"/>
          </p:cNvSpPr>
          <p:nvPr/>
        </p:nvSpPr>
        <p:spPr bwMode="auto">
          <a:xfrm>
            <a:off x="7331075" y="6616700"/>
            <a:ext cx="18081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18" charset="0"/>
                <a:cs typeface="Arial" pitchFamily="34" charset="0"/>
              </a:defRPr>
            </a:lvl1pPr>
            <a:lvl2pPr marL="742950" indent="-285750">
              <a:spcBef>
                <a:spcPct val="20000"/>
              </a:spcBef>
              <a:buChar char="–"/>
              <a:defRPr sz="2800">
                <a:solidFill>
                  <a:schemeClr val="tx1"/>
                </a:solidFill>
                <a:latin typeface="Times" pitchFamily="18" charset="0"/>
                <a:cs typeface="Arial" pitchFamily="34" charset="0"/>
              </a:defRPr>
            </a:lvl2pPr>
            <a:lvl3pPr marL="1143000" indent="-228600">
              <a:spcBef>
                <a:spcPct val="20000"/>
              </a:spcBef>
              <a:buChar char="•"/>
              <a:defRPr sz="2400">
                <a:solidFill>
                  <a:schemeClr val="tx1"/>
                </a:solidFill>
                <a:latin typeface="Times" pitchFamily="18" charset="0"/>
                <a:cs typeface="Arial" pitchFamily="34" charset="0"/>
              </a:defRPr>
            </a:lvl3pPr>
            <a:lvl4pPr marL="1600200" indent="-228600">
              <a:spcBef>
                <a:spcPct val="20000"/>
              </a:spcBef>
              <a:buChar char="–"/>
              <a:defRPr sz="2000">
                <a:solidFill>
                  <a:schemeClr val="tx1"/>
                </a:solidFill>
                <a:latin typeface="Times" pitchFamily="18" charset="0"/>
                <a:cs typeface="Arial" pitchFamily="34" charset="0"/>
              </a:defRPr>
            </a:lvl4pPr>
            <a:lvl5pPr marL="2057400" indent="-228600">
              <a:spcBef>
                <a:spcPct val="20000"/>
              </a:spcBef>
              <a:buChar char="»"/>
              <a:defRPr sz="2000">
                <a:solidFill>
                  <a:schemeClr val="tx1"/>
                </a:solidFill>
                <a:latin typeface="Times"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pitchFamily="18" charset="0"/>
                <a:cs typeface="Arial" pitchFamily="34" charset="0"/>
              </a:defRPr>
            </a:lvl9pPr>
          </a:lstStyle>
          <a:p>
            <a:pPr>
              <a:spcBef>
                <a:spcPct val="0"/>
              </a:spcBef>
              <a:buFontTx/>
              <a:buNone/>
            </a:pPr>
            <a:r>
              <a:rPr lang="en-US" altLang="en-US" sz="1000">
                <a:solidFill>
                  <a:schemeClr val="bg1"/>
                </a:solidFill>
                <a:latin typeface="EngraversGothic BT Regular" charset="0"/>
              </a:rPr>
              <a:t>© Stephen E. Palmer, 2002</a:t>
            </a:r>
          </a:p>
        </p:txBody>
      </p:sp>
    </p:spTree>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21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82100" cy="689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3" name="Text Box 3"/>
          <p:cNvSpPr txBox="1">
            <a:spLocks noChangeArrowheads="1"/>
          </p:cNvSpPr>
          <p:nvPr/>
        </p:nvSpPr>
        <p:spPr bwMode="auto">
          <a:xfrm>
            <a:off x="1106488" y="182563"/>
            <a:ext cx="74199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18" charset="0"/>
                <a:cs typeface="Arial" pitchFamily="34" charset="0"/>
              </a:defRPr>
            </a:lvl1pPr>
            <a:lvl2pPr marL="742950" indent="-285750">
              <a:spcBef>
                <a:spcPct val="20000"/>
              </a:spcBef>
              <a:buChar char="–"/>
              <a:defRPr sz="2800">
                <a:solidFill>
                  <a:schemeClr val="tx1"/>
                </a:solidFill>
                <a:latin typeface="Times" pitchFamily="18" charset="0"/>
                <a:cs typeface="Arial" pitchFamily="34" charset="0"/>
              </a:defRPr>
            </a:lvl2pPr>
            <a:lvl3pPr marL="1143000" indent="-228600">
              <a:spcBef>
                <a:spcPct val="20000"/>
              </a:spcBef>
              <a:buChar char="•"/>
              <a:defRPr sz="2400">
                <a:solidFill>
                  <a:schemeClr val="tx1"/>
                </a:solidFill>
                <a:latin typeface="Times" pitchFamily="18" charset="0"/>
                <a:cs typeface="Arial" pitchFamily="34" charset="0"/>
              </a:defRPr>
            </a:lvl3pPr>
            <a:lvl4pPr marL="1600200" indent="-228600">
              <a:spcBef>
                <a:spcPct val="20000"/>
              </a:spcBef>
              <a:buChar char="–"/>
              <a:defRPr sz="2000">
                <a:solidFill>
                  <a:schemeClr val="tx1"/>
                </a:solidFill>
                <a:latin typeface="Times" pitchFamily="18" charset="0"/>
                <a:cs typeface="Arial" pitchFamily="34" charset="0"/>
              </a:defRPr>
            </a:lvl4pPr>
            <a:lvl5pPr marL="2057400" indent="-228600">
              <a:spcBef>
                <a:spcPct val="20000"/>
              </a:spcBef>
              <a:buChar char="»"/>
              <a:defRPr sz="2000">
                <a:solidFill>
                  <a:schemeClr val="tx1"/>
                </a:solidFill>
                <a:latin typeface="Times"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pitchFamily="18" charset="0"/>
                <a:cs typeface="Arial" pitchFamily="34" charset="0"/>
              </a:defRPr>
            </a:lvl9pPr>
          </a:lstStyle>
          <a:p>
            <a:pPr algn="ctr">
              <a:spcBef>
                <a:spcPct val="0"/>
              </a:spcBef>
              <a:buFontTx/>
              <a:buNone/>
            </a:pPr>
            <a:r>
              <a:rPr lang="en-US" altLang="en-US" b="1">
                <a:solidFill>
                  <a:srgbClr val="00FFFF"/>
                </a:solidFill>
                <a:latin typeface="Helvetica" pitchFamily="34" charset="0"/>
              </a:rPr>
              <a:t>The Psychophysical Correspondence</a:t>
            </a:r>
          </a:p>
        </p:txBody>
      </p:sp>
      <p:sp>
        <p:nvSpPr>
          <p:cNvPr id="92164" name="Text Box 4"/>
          <p:cNvSpPr txBox="1">
            <a:spLocks noChangeArrowheads="1"/>
          </p:cNvSpPr>
          <p:nvPr/>
        </p:nvSpPr>
        <p:spPr bwMode="auto">
          <a:xfrm>
            <a:off x="2819400" y="1630363"/>
            <a:ext cx="10874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18" charset="0"/>
                <a:cs typeface="Arial" pitchFamily="34" charset="0"/>
              </a:defRPr>
            </a:lvl1pPr>
            <a:lvl2pPr marL="742950" indent="-285750">
              <a:spcBef>
                <a:spcPct val="20000"/>
              </a:spcBef>
              <a:buChar char="–"/>
              <a:defRPr sz="2800">
                <a:solidFill>
                  <a:schemeClr val="tx1"/>
                </a:solidFill>
                <a:latin typeface="Times" pitchFamily="18" charset="0"/>
                <a:cs typeface="Arial" pitchFamily="34" charset="0"/>
              </a:defRPr>
            </a:lvl2pPr>
            <a:lvl3pPr marL="1143000" indent="-228600">
              <a:spcBef>
                <a:spcPct val="20000"/>
              </a:spcBef>
              <a:buChar char="•"/>
              <a:defRPr sz="2400">
                <a:solidFill>
                  <a:schemeClr val="tx1"/>
                </a:solidFill>
                <a:latin typeface="Times" pitchFamily="18" charset="0"/>
                <a:cs typeface="Arial" pitchFamily="34" charset="0"/>
              </a:defRPr>
            </a:lvl3pPr>
            <a:lvl4pPr marL="1600200" indent="-228600">
              <a:spcBef>
                <a:spcPct val="20000"/>
              </a:spcBef>
              <a:buChar char="–"/>
              <a:defRPr sz="2000">
                <a:solidFill>
                  <a:schemeClr val="tx1"/>
                </a:solidFill>
                <a:latin typeface="Times" pitchFamily="18" charset="0"/>
                <a:cs typeface="Arial" pitchFamily="34" charset="0"/>
              </a:defRPr>
            </a:lvl4pPr>
            <a:lvl5pPr marL="2057400" indent="-228600">
              <a:spcBef>
                <a:spcPct val="20000"/>
              </a:spcBef>
              <a:buChar char="»"/>
              <a:defRPr sz="2000">
                <a:solidFill>
                  <a:schemeClr val="tx1"/>
                </a:solidFill>
                <a:latin typeface="Times"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pitchFamily="18" charset="0"/>
                <a:cs typeface="Arial" pitchFamily="34" charset="0"/>
              </a:defRPr>
            </a:lvl9pPr>
          </a:lstStyle>
          <a:p>
            <a:pPr>
              <a:spcBef>
                <a:spcPct val="0"/>
              </a:spcBef>
              <a:buFontTx/>
              <a:buNone/>
            </a:pPr>
            <a:r>
              <a:rPr lang="en-US" altLang="en-US" b="1">
                <a:solidFill>
                  <a:srgbClr val="FFFF00"/>
                </a:solidFill>
                <a:latin typeface="Helvetica" pitchFamily="34" charset="0"/>
              </a:rPr>
              <a:t>Area</a:t>
            </a:r>
          </a:p>
        </p:txBody>
      </p:sp>
      <p:sp>
        <p:nvSpPr>
          <p:cNvPr id="92165" name="Text Box 5"/>
          <p:cNvSpPr txBox="1">
            <a:spLocks noChangeArrowheads="1"/>
          </p:cNvSpPr>
          <p:nvPr/>
        </p:nvSpPr>
        <p:spPr bwMode="auto">
          <a:xfrm>
            <a:off x="4876800" y="1630363"/>
            <a:ext cx="230346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18" charset="0"/>
                <a:cs typeface="Arial" pitchFamily="34" charset="0"/>
              </a:defRPr>
            </a:lvl1pPr>
            <a:lvl2pPr marL="742950" indent="-285750">
              <a:spcBef>
                <a:spcPct val="20000"/>
              </a:spcBef>
              <a:buChar char="–"/>
              <a:defRPr sz="2800">
                <a:solidFill>
                  <a:schemeClr val="tx1"/>
                </a:solidFill>
                <a:latin typeface="Times" pitchFamily="18" charset="0"/>
                <a:cs typeface="Arial" pitchFamily="34" charset="0"/>
              </a:defRPr>
            </a:lvl2pPr>
            <a:lvl3pPr marL="1143000" indent="-228600">
              <a:spcBef>
                <a:spcPct val="20000"/>
              </a:spcBef>
              <a:buChar char="•"/>
              <a:defRPr sz="2400">
                <a:solidFill>
                  <a:schemeClr val="tx1"/>
                </a:solidFill>
                <a:latin typeface="Times" pitchFamily="18" charset="0"/>
                <a:cs typeface="Arial" pitchFamily="34" charset="0"/>
              </a:defRPr>
            </a:lvl3pPr>
            <a:lvl4pPr marL="1600200" indent="-228600">
              <a:spcBef>
                <a:spcPct val="20000"/>
              </a:spcBef>
              <a:buChar char="–"/>
              <a:defRPr sz="2000">
                <a:solidFill>
                  <a:schemeClr val="tx1"/>
                </a:solidFill>
                <a:latin typeface="Times" pitchFamily="18" charset="0"/>
                <a:cs typeface="Arial" pitchFamily="34" charset="0"/>
              </a:defRPr>
            </a:lvl4pPr>
            <a:lvl5pPr marL="2057400" indent="-228600">
              <a:spcBef>
                <a:spcPct val="20000"/>
              </a:spcBef>
              <a:buChar char="»"/>
              <a:defRPr sz="2000">
                <a:solidFill>
                  <a:schemeClr val="tx1"/>
                </a:solidFill>
                <a:latin typeface="Times"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pitchFamily="18" charset="0"/>
                <a:cs typeface="Arial" pitchFamily="34" charset="0"/>
              </a:defRPr>
            </a:lvl9pPr>
          </a:lstStyle>
          <a:p>
            <a:pPr>
              <a:spcBef>
                <a:spcPct val="0"/>
              </a:spcBef>
              <a:buFontTx/>
              <a:buNone/>
            </a:pPr>
            <a:r>
              <a:rPr lang="en-US" altLang="en-US" b="1">
                <a:solidFill>
                  <a:srgbClr val="FFFF00"/>
                </a:solidFill>
                <a:latin typeface="Helvetica" pitchFamily="34" charset="0"/>
              </a:rPr>
              <a:t>Brightness</a:t>
            </a:r>
          </a:p>
        </p:txBody>
      </p:sp>
      <p:sp>
        <p:nvSpPr>
          <p:cNvPr id="92166" name="AutoShape 6"/>
          <p:cNvSpPr>
            <a:spLocks noChangeArrowheads="1"/>
          </p:cNvSpPr>
          <p:nvPr/>
        </p:nvSpPr>
        <p:spPr bwMode="auto">
          <a:xfrm>
            <a:off x="4040188" y="1782763"/>
            <a:ext cx="762000" cy="228600"/>
          </a:xfrm>
          <a:prstGeom prst="leftRightArrow">
            <a:avLst>
              <a:gd name="adj1" fmla="val 50000"/>
              <a:gd name="adj2" fmla="val 66667"/>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pitchFamily="18" charset="0"/>
                <a:cs typeface="Arial" pitchFamily="34" charset="0"/>
              </a:defRPr>
            </a:lvl1pPr>
            <a:lvl2pPr marL="742950" indent="-285750">
              <a:spcBef>
                <a:spcPct val="20000"/>
              </a:spcBef>
              <a:buChar char="–"/>
              <a:defRPr sz="2800">
                <a:solidFill>
                  <a:schemeClr val="tx1"/>
                </a:solidFill>
                <a:latin typeface="Times" pitchFamily="18" charset="0"/>
                <a:cs typeface="Arial" pitchFamily="34" charset="0"/>
              </a:defRPr>
            </a:lvl2pPr>
            <a:lvl3pPr marL="1143000" indent="-228600">
              <a:spcBef>
                <a:spcPct val="20000"/>
              </a:spcBef>
              <a:buChar char="•"/>
              <a:defRPr sz="2400">
                <a:solidFill>
                  <a:schemeClr val="tx1"/>
                </a:solidFill>
                <a:latin typeface="Times" pitchFamily="18" charset="0"/>
                <a:cs typeface="Arial" pitchFamily="34" charset="0"/>
              </a:defRPr>
            </a:lvl3pPr>
            <a:lvl4pPr marL="1600200" indent="-228600">
              <a:spcBef>
                <a:spcPct val="20000"/>
              </a:spcBef>
              <a:buChar char="–"/>
              <a:defRPr sz="2000">
                <a:solidFill>
                  <a:schemeClr val="tx1"/>
                </a:solidFill>
                <a:latin typeface="Times" pitchFamily="18" charset="0"/>
                <a:cs typeface="Arial" pitchFamily="34" charset="0"/>
              </a:defRPr>
            </a:lvl4pPr>
            <a:lvl5pPr marL="2057400" indent="-228600">
              <a:spcBef>
                <a:spcPct val="20000"/>
              </a:spcBef>
              <a:buChar char="»"/>
              <a:defRPr sz="2000">
                <a:solidFill>
                  <a:schemeClr val="tx1"/>
                </a:solidFill>
                <a:latin typeface="Times"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pitchFamily="18" charset="0"/>
                <a:cs typeface="Arial" pitchFamily="34" charset="0"/>
              </a:defRPr>
            </a:lvl9pPr>
          </a:lstStyle>
          <a:p>
            <a:pPr>
              <a:spcBef>
                <a:spcPct val="0"/>
              </a:spcBef>
              <a:buFontTx/>
              <a:buNone/>
            </a:pPr>
            <a:endParaRPr lang="en-US" altLang="en-US" sz="2400">
              <a:latin typeface="Arial" pitchFamily="34" charset="0"/>
            </a:endParaRPr>
          </a:p>
        </p:txBody>
      </p:sp>
      <p:grpSp>
        <p:nvGrpSpPr>
          <p:cNvPr id="92167" name="Group 7"/>
          <p:cNvGrpSpPr>
            <a:grpSpLocks/>
          </p:cNvGrpSpPr>
          <p:nvPr/>
        </p:nvGrpSpPr>
        <p:grpSpPr bwMode="auto">
          <a:xfrm>
            <a:off x="1295400" y="2693988"/>
            <a:ext cx="6858000" cy="3622675"/>
            <a:chOff x="816" y="1697"/>
            <a:chExt cx="4320" cy="2282"/>
          </a:xfrm>
        </p:grpSpPr>
        <p:sp>
          <p:nvSpPr>
            <p:cNvPr id="92169" name="Text Box 8"/>
            <p:cNvSpPr txBox="1">
              <a:spLocks noChangeArrowheads="1"/>
            </p:cNvSpPr>
            <p:nvPr/>
          </p:nvSpPr>
          <p:spPr bwMode="auto">
            <a:xfrm rot="-5400000">
              <a:off x="417" y="2548"/>
              <a:ext cx="112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18" charset="0"/>
                  <a:cs typeface="Arial" pitchFamily="34" charset="0"/>
                </a:defRPr>
              </a:lvl1pPr>
              <a:lvl2pPr marL="742950" indent="-285750">
                <a:spcBef>
                  <a:spcPct val="20000"/>
                </a:spcBef>
                <a:buChar char="–"/>
                <a:defRPr sz="2800">
                  <a:solidFill>
                    <a:schemeClr val="tx1"/>
                  </a:solidFill>
                  <a:latin typeface="Times" pitchFamily="18" charset="0"/>
                  <a:cs typeface="Arial" pitchFamily="34" charset="0"/>
                </a:defRPr>
              </a:lvl2pPr>
              <a:lvl3pPr marL="1143000" indent="-228600">
                <a:spcBef>
                  <a:spcPct val="20000"/>
                </a:spcBef>
                <a:buChar char="•"/>
                <a:defRPr sz="2400">
                  <a:solidFill>
                    <a:schemeClr val="tx1"/>
                  </a:solidFill>
                  <a:latin typeface="Times" pitchFamily="18" charset="0"/>
                  <a:cs typeface="Arial" pitchFamily="34" charset="0"/>
                </a:defRPr>
              </a:lvl3pPr>
              <a:lvl4pPr marL="1600200" indent="-228600">
                <a:spcBef>
                  <a:spcPct val="20000"/>
                </a:spcBef>
                <a:buChar char="–"/>
                <a:defRPr sz="2000">
                  <a:solidFill>
                    <a:schemeClr val="tx1"/>
                  </a:solidFill>
                  <a:latin typeface="Times" pitchFamily="18" charset="0"/>
                  <a:cs typeface="Arial" pitchFamily="34" charset="0"/>
                </a:defRPr>
              </a:lvl4pPr>
              <a:lvl5pPr marL="2057400" indent="-228600">
                <a:spcBef>
                  <a:spcPct val="20000"/>
                </a:spcBef>
                <a:buChar char="»"/>
                <a:defRPr sz="2000">
                  <a:solidFill>
                    <a:schemeClr val="tx1"/>
                  </a:solidFill>
                  <a:latin typeface="Times"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pitchFamily="18" charset="0"/>
                  <a:cs typeface="Arial" pitchFamily="34" charset="0"/>
                </a:defRPr>
              </a:lvl9pPr>
            </a:lstStyle>
            <a:p>
              <a:pPr>
                <a:spcBef>
                  <a:spcPct val="0"/>
                </a:spcBef>
                <a:buFontTx/>
                <a:buNone/>
              </a:pPr>
              <a:r>
                <a:rPr lang="en-US" altLang="en-US" sz="2800">
                  <a:solidFill>
                    <a:srgbClr val="FFFF00"/>
                  </a:solidFill>
                  <a:latin typeface="Helvetica" pitchFamily="34" charset="0"/>
                </a:rPr>
                <a:t># Photons</a:t>
              </a:r>
            </a:p>
          </p:txBody>
        </p:sp>
        <p:sp>
          <p:nvSpPr>
            <p:cNvPr id="92170" name="Text Box 9"/>
            <p:cNvSpPr txBox="1">
              <a:spLocks noChangeArrowheads="1"/>
            </p:cNvSpPr>
            <p:nvPr/>
          </p:nvSpPr>
          <p:spPr bwMode="auto">
            <a:xfrm>
              <a:off x="2400" y="3652"/>
              <a:ext cx="130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18" charset="0"/>
                  <a:cs typeface="Arial" pitchFamily="34" charset="0"/>
                </a:defRPr>
              </a:lvl1pPr>
              <a:lvl2pPr marL="742950" indent="-285750">
                <a:spcBef>
                  <a:spcPct val="20000"/>
                </a:spcBef>
                <a:buChar char="–"/>
                <a:defRPr sz="2800">
                  <a:solidFill>
                    <a:schemeClr val="tx1"/>
                  </a:solidFill>
                  <a:latin typeface="Times" pitchFamily="18" charset="0"/>
                  <a:cs typeface="Arial" pitchFamily="34" charset="0"/>
                </a:defRPr>
              </a:lvl2pPr>
              <a:lvl3pPr marL="1143000" indent="-228600">
                <a:spcBef>
                  <a:spcPct val="20000"/>
                </a:spcBef>
                <a:buChar char="•"/>
                <a:defRPr sz="2400">
                  <a:solidFill>
                    <a:schemeClr val="tx1"/>
                  </a:solidFill>
                  <a:latin typeface="Times" pitchFamily="18" charset="0"/>
                  <a:cs typeface="Arial" pitchFamily="34" charset="0"/>
                </a:defRPr>
              </a:lvl3pPr>
              <a:lvl4pPr marL="1600200" indent="-228600">
                <a:spcBef>
                  <a:spcPct val="20000"/>
                </a:spcBef>
                <a:buChar char="–"/>
                <a:defRPr sz="2000">
                  <a:solidFill>
                    <a:schemeClr val="tx1"/>
                  </a:solidFill>
                  <a:latin typeface="Times" pitchFamily="18" charset="0"/>
                  <a:cs typeface="Arial" pitchFamily="34" charset="0"/>
                </a:defRPr>
              </a:lvl4pPr>
              <a:lvl5pPr marL="2057400" indent="-228600">
                <a:spcBef>
                  <a:spcPct val="20000"/>
                </a:spcBef>
                <a:buChar char="»"/>
                <a:defRPr sz="2000">
                  <a:solidFill>
                    <a:schemeClr val="tx1"/>
                  </a:solidFill>
                  <a:latin typeface="Times"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pitchFamily="18" charset="0"/>
                  <a:cs typeface="Arial" pitchFamily="34" charset="0"/>
                </a:defRPr>
              </a:lvl9pPr>
            </a:lstStyle>
            <a:p>
              <a:pPr>
                <a:spcBef>
                  <a:spcPct val="0"/>
                </a:spcBef>
                <a:buFontTx/>
                <a:buNone/>
              </a:pPr>
              <a:r>
                <a:rPr lang="en-US" altLang="en-US" sz="2800">
                  <a:solidFill>
                    <a:srgbClr val="FFFF00"/>
                  </a:solidFill>
                  <a:latin typeface="Helvetica" pitchFamily="34" charset="0"/>
                </a:rPr>
                <a:t>Wavelength</a:t>
              </a:r>
            </a:p>
          </p:txBody>
        </p:sp>
        <p:pic>
          <p:nvPicPr>
            <p:cNvPr id="9217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697"/>
              <a:ext cx="3936" cy="1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168" name="Rectangle 11"/>
          <p:cNvSpPr>
            <a:spLocks noChangeArrowheads="1"/>
          </p:cNvSpPr>
          <p:nvPr/>
        </p:nvSpPr>
        <p:spPr bwMode="auto">
          <a:xfrm>
            <a:off x="7331075" y="6616700"/>
            <a:ext cx="18081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18" charset="0"/>
                <a:cs typeface="Arial" pitchFamily="34" charset="0"/>
              </a:defRPr>
            </a:lvl1pPr>
            <a:lvl2pPr marL="742950" indent="-285750">
              <a:spcBef>
                <a:spcPct val="20000"/>
              </a:spcBef>
              <a:buChar char="–"/>
              <a:defRPr sz="2800">
                <a:solidFill>
                  <a:schemeClr val="tx1"/>
                </a:solidFill>
                <a:latin typeface="Times" pitchFamily="18" charset="0"/>
                <a:cs typeface="Arial" pitchFamily="34" charset="0"/>
              </a:defRPr>
            </a:lvl2pPr>
            <a:lvl3pPr marL="1143000" indent="-228600">
              <a:spcBef>
                <a:spcPct val="20000"/>
              </a:spcBef>
              <a:buChar char="•"/>
              <a:defRPr sz="2400">
                <a:solidFill>
                  <a:schemeClr val="tx1"/>
                </a:solidFill>
                <a:latin typeface="Times" pitchFamily="18" charset="0"/>
                <a:cs typeface="Arial" pitchFamily="34" charset="0"/>
              </a:defRPr>
            </a:lvl3pPr>
            <a:lvl4pPr marL="1600200" indent="-228600">
              <a:spcBef>
                <a:spcPct val="20000"/>
              </a:spcBef>
              <a:buChar char="–"/>
              <a:defRPr sz="2000">
                <a:solidFill>
                  <a:schemeClr val="tx1"/>
                </a:solidFill>
                <a:latin typeface="Times" pitchFamily="18" charset="0"/>
                <a:cs typeface="Arial" pitchFamily="34" charset="0"/>
              </a:defRPr>
            </a:lvl4pPr>
            <a:lvl5pPr marL="2057400" indent="-228600">
              <a:spcBef>
                <a:spcPct val="20000"/>
              </a:spcBef>
              <a:buChar char="»"/>
              <a:defRPr sz="2000">
                <a:solidFill>
                  <a:schemeClr val="tx1"/>
                </a:solidFill>
                <a:latin typeface="Times"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pitchFamily="18" charset="0"/>
                <a:cs typeface="Arial" pitchFamily="34" charset="0"/>
              </a:defRPr>
            </a:lvl9pPr>
          </a:lstStyle>
          <a:p>
            <a:pPr>
              <a:spcBef>
                <a:spcPct val="0"/>
              </a:spcBef>
              <a:buFontTx/>
              <a:buNone/>
            </a:pPr>
            <a:r>
              <a:rPr lang="en-US" altLang="en-US" sz="1000">
                <a:solidFill>
                  <a:schemeClr val="bg1"/>
                </a:solidFill>
                <a:latin typeface="EngraversGothic BT Regular" charset="0"/>
              </a:rPr>
              <a:t>© Stephen E. Palmer, 2002</a:t>
            </a:r>
          </a:p>
        </p:txBody>
      </p:sp>
    </p:spTree>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318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82100" cy="689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7" name="Rectangle 3"/>
          <p:cNvSpPr>
            <a:spLocks noChangeArrowheads="1"/>
          </p:cNvSpPr>
          <p:nvPr/>
        </p:nvSpPr>
        <p:spPr bwMode="auto">
          <a:xfrm>
            <a:off x="7331075" y="6613525"/>
            <a:ext cx="18081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18" charset="0"/>
                <a:cs typeface="Arial" pitchFamily="34" charset="0"/>
              </a:defRPr>
            </a:lvl1pPr>
            <a:lvl2pPr marL="742950" indent="-285750">
              <a:spcBef>
                <a:spcPct val="20000"/>
              </a:spcBef>
              <a:buChar char="–"/>
              <a:defRPr sz="2800">
                <a:solidFill>
                  <a:schemeClr val="tx1"/>
                </a:solidFill>
                <a:latin typeface="Times" pitchFamily="18" charset="0"/>
                <a:cs typeface="Arial" pitchFamily="34" charset="0"/>
              </a:defRPr>
            </a:lvl2pPr>
            <a:lvl3pPr marL="1143000" indent="-228600">
              <a:spcBef>
                <a:spcPct val="20000"/>
              </a:spcBef>
              <a:buChar char="•"/>
              <a:defRPr sz="2400">
                <a:solidFill>
                  <a:schemeClr val="tx1"/>
                </a:solidFill>
                <a:latin typeface="Times" pitchFamily="18" charset="0"/>
                <a:cs typeface="Arial" pitchFamily="34" charset="0"/>
              </a:defRPr>
            </a:lvl3pPr>
            <a:lvl4pPr marL="1600200" indent="-228600">
              <a:spcBef>
                <a:spcPct val="20000"/>
              </a:spcBef>
              <a:buChar char="–"/>
              <a:defRPr sz="2000">
                <a:solidFill>
                  <a:schemeClr val="tx1"/>
                </a:solidFill>
                <a:latin typeface="Times" pitchFamily="18" charset="0"/>
                <a:cs typeface="Arial" pitchFamily="34" charset="0"/>
              </a:defRPr>
            </a:lvl4pPr>
            <a:lvl5pPr marL="2057400" indent="-228600">
              <a:spcBef>
                <a:spcPct val="20000"/>
              </a:spcBef>
              <a:buChar char="»"/>
              <a:defRPr sz="2000">
                <a:solidFill>
                  <a:schemeClr val="tx1"/>
                </a:solidFill>
                <a:latin typeface="Times"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pitchFamily="18" charset="0"/>
                <a:cs typeface="Arial" pitchFamily="34" charset="0"/>
              </a:defRPr>
            </a:lvl9pPr>
          </a:lstStyle>
          <a:p>
            <a:pPr>
              <a:spcBef>
                <a:spcPct val="0"/>
              </a:spcBef>
              <a:buFontTx/>
              <a:buNone/>
            </a:pPr>
            <a:r>
              <a:rPr lang="en-US" altLang="en-US" sz="1000">
                <a:solidFill>
                  <a:schemeClr val="bg1"/>
                </a:solidFill>
                <a:latin typeface="EngraversGothic BT Regular" charset="0"/>
              </a:rPr>
              <a:t>© Stephen E. Palmer, 2002</a:t>
            </a:r>
          </a:p>
        </p:txBody>
      </p:sp>
      <p:pic>
        <p:nvPicPr>
          <p:cNvPr id="9318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r="13429"/>
          <a:stretch>
            <a:fillRect/>
          </a:stretch>
        </p:blipFill>
        <p:spPr bwMode="auto">
          <a:xfrm>
            <a:off x="990600" y="1595438"/>
            <a:ext cx="4953000" cy="450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9" name="Text Box 5"/>
          <p:cNvSpPr txBox="1">
            <a:spLocks noChangeArrowheads="1"/>
          </p:cNvSpPr>
          <p:nvPr/>
        </p:nvSpPr>
        <p:spPr bwMode="auto">
          <a:xfrm>
            <a:off x="1600200" y="1371600"/>
            <a:ext cx="35893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18" charset="0"/>
                <a:cs typeface="Arial" pitchFamily="34" charset="0"/>
              </a:defRPr>
            </a:lvl1pPr>
            <a:lvl2pPr marL="742950" indent="-285750">
              <a:spcBef>
                <a:spcPct val="20000"/>
              </a:spcBef>
              <a:buChar char="–"/>
              <a:defRPr sz="2800">
                <a:solidFill>
                  <a:schemeClr val="tx1"/>
                </a:solidFill>
                <a:latin typeface="Times" pitchFamily="18" charset="0"/>
                <a:cs typeface="Arial" pitchFamily="34" charset="0"/>
              </a:defRPr>
            </a:lvl2pPr>
            <a:lvl3pPr marL="1143000" indent="-228600">
              <a:spcBef>
                <a:spcPct val="20000"/>
              </a:spcBef>
              <a:buChar char="•"/>
              <a:defRPr sz="2400">
                <a:solidFill>
                  <a:schemeClr val="tx1"/>
                </a:solidFill>
                <a:latin typeface="Times" pitchFamily="18" charset="0"/>
                <a:cs typeface="Arial" pitchFamily="34" charset="0"/>
              </a:defRPr>
            </a:lvl3pPr>
            <a:lvl4pPr marL="1600200" indent="-228600">
              <a:spcBef>
                <a:spcPct val="20000"/>
              </a:spcBef>
              <a:buChar char="–"/>
              <a:defRPr sz="2000">
                <a:solidFill>
                  <a:schemeClr val="tx1"/>
                </a:solidFill>
                <a:latin typeface="Times" pitchFamily="18" charset="0"/>
                <a:cs typeface="Arial" pitchFamily="34" charset="0"/>
              </a:defRPr>
            </a:lvl4pPr>
            <a:lvl5pPr marL="2057400" indent="-228600">
              <a:spcBef>
                <a:spcPct val="20000"/>
              </a:spcBef>
              <a:buChar char="»"/>
              <a:defRPr sz="2000">
                <a:solidFill>
                  <a:schemeClr val="tx1"/>
                </a:solidFill>
                <a:latin typeface="Times"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pitchFamily="18" charset="0"/>
                <a:cs typeface="Arial" pitchFamily="34" charset="0"/>
              </a:defRPr>
            </a:lvl9pPr>
          </a:lstStyle>
          <a:p>
            <a:pPr>
              <a:spcBef>
                <a:spcPct val="0"/>
              </a:spcBef>
              <a:buFontTx/>
              <a:buNone/>
            </a:pPr>
            <a:r>
              <a:rPr lang="en-US" altLang="en-US" sz="2800">
                <a:solidFill>
                  <a:srgbClr val="FFFF00"/>
                </a:solidFill>
                <a:latin typeface="Helvetica" pitchFamily="34" charset="0"/>
              </a:rPr>
              <a:t>Three kinds of cones:</a:t>
            </a:r>
          </a:p>
        </p:txBody>
      </p:sp>
      <p:sp>
        <p:nvSpPr>
          <p:cNvPr id="93190" name="Text Box 7"/>
          <p:cNvSpPr txBox="1">
            <a:spLocks noChangeArrowheads="1"/>
          </p:cNvSpPr>
          <p:nvPr/>
        </p:nvSpPr>
        <p:spPr bwMode="auto">
          <a:xfrm>
            <a:off x="2163763" y="228600"/>
            <a:ext cx="53467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18" charset="0"/>
                <a:cs typeface="Arial" pitchFamily="34" charset="0"/>
              </a:defRPr>
            </a:lvl1pPr>
            <a:lvl2pPr marL="742950" indent="-285750">
              <a:spcBef>
                <a:spcPct val="20000"/>
              </a:spcBef>
              <a:buChar char="–"/>
              <a:defRPr sz="2800">
                <a:solidFill>
                  <a:schemeClr val="tx1"/>
                </a:solidFill>
                <a:latin typeface="Times" pitchFamily="18" charset="0"/>
                <a:cs typeface="Arial" pitchFamily="34" charset="0"/>
              </a:defRPr>
            </a:lvl2pPr>
            <a:lvl3pPr marL="1143000" indent="-228600">
              <a:spcBef>
                <a:spcPct val="20000"/>
              </a:spcBef>
              <a:buChar char="•"/>
              <a:defRPr sz="2400">
                <a:solidFill>
                  <a:schemeClr val="tx1"/>
                </a:solidFill>
                <a:latin typeface="Times" pitchFamily="18" charset="0"/>
                <a:cs typeface="Arial" pitchFamily="34" charset="0"/>
              </a:defRPr>
            </a:lvl3pPr>
            <a:lvl4pPr marL="1600200" indent="-228600">
              <a:spcBef>
                <a:spcPct val="20000"/>
              </a:spcBef>
              <a:buChar char="–"/>
              <a:defRPr sz="2000">
                <a:solidFill>
                  <a:schemeClr val="tx1"/>
                </a:solidFill>
                <a:latin typeface="Times" pitchFamily="18" charset="0"/>
                <a:cs typeface="Arial" pitchFamily="34" charset="0"/>
              </a:defRPr>
            </a:lvl4pPr>
            <a:lvl5pPr marL="2057400" indent="-228600">
              <a:spcBef>
                <a:spcPct val="20000"/>
              </a:spcBef>
              <a:buChar char="»"/>
              <a:defRPr sz="2000">
                <a:solidFill>
                  <a:schemeClr val="tx1"/>
                </a:solidFill>
                <a:latin typeface="Times"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pitchFamily="18" charset="0"/>
                <a:cs typeface="Arial" pitchFamily="34" charset="0"/>
              </a:defRPr>
            </a:lvl9pPr>
          </a:lstStyle>
          <a:p>
            <a:pPr algn="ctr">
              <a:spcBef>
                <a:spcPct val="0"/>
              </a:spcBef>
              <a:buFontTx/>
              <a:buNone/>
            </a:pPr>
            <a:r>
              <a:rPr lang="en-US" altLang="en-US" b="1">
                <a:solidFill>
                  <a:srgbClr val="00FF99"/>
                </a:solidFill>
                <a:latin typeface="Helvetica" pitchFamily="34" charset="0"/>
              </a:rPr>
              <a:t>Physiology of Color Vision</a:t>
            </a:r>
            <a:endParaRPr lang="en-US" altLang="en-US" sz="2400">
              <a:solidFill>
                <a:srgbClr val="00FF99"/>
              </a:solidFill>
            </a:endParaRPr>
          </a:p>
        </p:txBody>
      </p:sp>
      <p:pic>
        <p:nvPicPr>
          <p:cNvPr id="93191"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1828800"/>
            <a:ext cx="3260725"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92" name="Text Box 10"/>
          <p:cNvSpPr txBox="1">
            <a:spLocks noChangeArrowheads="1"/>
          </p:cNvSpPr>
          <p:nvPr/>
        </p:nvSpPr>
        <p:spPr bwMode="auto">
          <a:xfrm>
            <a:off x="2957513" y="5943600"/>
            <a:ext cx="496728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18" charset="0"/>
                <a:cs typeface="Arial" pitchFamily="34" charset="0"/>
              </a:defRPr>
            </a:lvl1pPr>
            <a:lvl2pPr marL="742950" indent="-285750">
              <a:spcBef>
                <a:spcPct val="20000"/>
              </a:spcBef>
              <a:buChar char="–"/>
              <a:defRPr sz="2800">
                <a:solidFill>
                  <a:schemeClr val="tx1"/>
                </a:solidFill>
                <a:latin typeface="Times" pitchFamily="18" charset="0"/>
                <a:cs typeface="Arial" pitchFamily="34" charset="0"/>
              </a:defRPr>
            </a:lvl2pPr>
            <a:lvl3pPr marL="1143000" indent="-228600">
              <a:spcBef>
                <a:spcPct val="20000"/>
              </a:spcBef>
              <a:buChar char="•"/>
              <a:defRPr sz="2400">
                <a:solidFill>
                  <a:schemeClr val="tx1"/>
                </a:solidFill>
                <a:latin typeface="Times" pitchFamily="18" charset="0"/>
                <a:cs typeface="Arial" pitchFamily="34" charset="0"/>
              </a:defRPr>
            </a:lvl3pPr>
            <a:lvl4pPr marL="1600200" indent="-228600">
              <a:spcBef>
                <a:spcPct val="20000"/>
              </a:spcBef>
              <a:buChar char="–"/>
              <a:defRPr sz="2000">
                <a:solidFill>
                  <a:schemeClr val="tx1"/>
                </a:solidFill>
                <a:latin typeface="Times" pitchFamily="18" charset="0"/>
                <a:cs typeface="Arial" pitchFamily="34" charset="0"/>
              </a:defRPr>
            </a:lvl4pPr>
            <a:lvl5pPr marL="2057400" indent="-228600">
              <a:spcBef>
                <a:spcPct val="20000"/>
              </a:spcBef>
              <a:buChar char="»"/>
              <a:defRPr sz="2000">
                <a:solidFill>
                  <a:schemeClr val="tx1"/>
                </a:solidFill>
                <a:latin typeface="Times"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pitchFamily="18" charset="0"/>
                <a:cs typeface="Arial" pitchFamily="34" charset="0"/>
              </a:defRPr>
            </a:lvl9pPr>
          </a:lstStyle>
          <a:p>
            <a:pPr>
              <a:spcBef>
                <a:spcPct val="0"/>
              </a:spcBef>
            </a:pPr>
            <a:r>
              <a:rPr lang="en-US" altLang="en-US" sz="2400">
                <a:solidFill>
                  <a:schemeClr val="bg1"/>
                </a:solidFill>
                <a:latin typeface="Arial" pitchFamily="34" charset="0"/>
              </a:rPr>
              <a:t> Why are M and L cones so close?</a:t>
            </a:r>
          </a:p>
          <a:p>
            <a:pPr>
              <a:spcBef>
                <a:spcPct val="0"/>
              </a:spcBef>
            </a:pPr>
            <a:r>
              <a:rPr lang="en-US" altLang="en-US" sz="2400">
                <a:solidFill>
                  <a:schemeClr val="bg1"/>
                </a:solidFill>
                <a:latin typeface="Arial" pitchFamily="34" charset="0"/>
              </a:rPr>
              <a:t> Why are there 3?</a:t>
            </a:r>
          </a:p>
        </p:txBody>
      </p:sp>
    </p:spTree>
  </p:cSld>
  <p:clrMapOvr>
    <a:masterClrMapping/>
  </p:clrMapOvr>
  <p:transition spd="slow"/>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4210" name="Title 1"/>
          <p:cNvSpPr>
            <a:spLocks noGrp="1"/>
          </p:cNvSpPr>
          <p:nvPr>
            <p:ph type="title"/>
          </p:nvPr>
        </p:nvSpPr>
        <p:spPr/>
        <p:txBody>
          <a:bodyPr/>
          <a:lstStyle/>
          <a:p>
            <a:r>
              <a:rPr lang="en-US" altLang="en-US" smtClean="0"/>
              <a:t>Impossible Colors</a:t>
            </a:r>
          </a:p>
        </p:txBody>
      </p:sp>
      <p:sp>
        <p:nvSpPr>
          <p:cNvPr id="94211" name="Content Placeholder 16"/>
          <p:cNvSpPr txBox="1">
            <a:spLocks/>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r>
              <a:rPr lang="en-US" altLang="en-US">
                <a:solidFill>
                  <a:srgbClr val="000000"/>
                </a:solidFill>
              </a:rPr>
              <a:t>Can you make the cones respond in ways that typical light spectra never would?</a:t>
            </a:r>
          </a:p>
          <a:p>
            <a:r>
              <a:rPr lang="en-US" altLang="en-US">
                <a:solidFill>
                  <a:srgbClr val="000000"/>
                </a:solidFill>
                <a:hlinkClick r:id="rId2"/>
              </a:rPr>
              <a:t>http://en.wikipedia.org/wiki/Impossible_colors</a:t>
            </a:r>
            <a:endParaRPr lang="en-US" altLang="en-US">
              <a:solidFill>
                <a:srgbClr val="000000"/>
              </a:solidFill>
            </a:endParaRPr>
          </a:p>
          <a:p>
            <a:endParaRPr lang="en-US" altLang="en-US">
              <a:solidFill>
                <a:srgbClr val="000000"/>
              </a:solidFill>
            </a:endParaRPr>
          </a:p>
          <a:p>
            <a:endParaRPr lang="en-US" altLang="en-US">
              <a:solidFill>
                <a:srgbClr val="000000"/>
              </a:solidFill>
            </a:endParaRPr>
          </a:p>
        </p:txBody>
      </p:sp>
      <p:pic>
        <p:nvPicPr>
          <p:cNvPr id="94212" name="Picture 2" descr="C:\Users\James\Desktop\Impossible_Colors,_Blue_and_Yellow,_for_3dT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9313" y="2805113"/>
            <a:ext cx="2057400" cy="115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3" name="Picture 2" descr="C:\Users\James\Desktop\Impossible_Colors,_Blue_and_Yellow,_for_3dTV.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4432300"/>
            <a:ext cx="3502025"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5234" name="Picture 2"/>
          <p:cNvPicPr>
            <a:picLocks noChangeAspect="1" noChangeArrowheads="1"/>
          </p:cNvPicPr>
          <p:nvPr/>
        </p:nvPicPr>
        <p:blipFill>
          <a:blip r:embed="rId2">
            <a:extLst>
              <a:ext uri="{28A0092B-C50C-407E-A947-70E740481C1C}">
                <a14:useLocalDpi xmlns:a14="http://schemas.microsoft.com/office/drawing/2010/main" val="0"/>
              </a:ext>
            </a:extLst>
          </a:blip>
          <a:srcRect l="1186" t="9480" r="64444" b="45007"/>
          <a:stretch>
            <a:fillRect/>
          </a:stretch>
        </p:blipFill>
        <p:spPr bwMode="auto">
          <a:xfrm>
            <a:off x="2133600" y="1066800"/>
            <a:ext cx="44196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5" name="Title 1"/>
          <p:cNvSpPr>
            <a:spLocks noGrp="1"/>
          </p:cNvSpPr>
          <p:nvPr>
            <p:ph type="title"/>
          </p:nvPr>
        </p:nvSpPr>
        <p:spPr/>
        <p:txBody>
          <a:bodyPr/>
          <a:lstStyle/>
          <a:p>
            <a:r>
              <a:rPr lang="en-US" altLang="en-US" smtClean="0"/>
              <a:t>Tetrachromatism</a:t>
            </a:r>
          </a:p>
        </p:txBody>
      </p:sp>
      <p:sp>
        <p:nvSpPr>
          <p:cNvPr id="95236" name="Content Placeholder 2"/>
          <p:cNvSpPr>
            <a:spLocks noGrp="1"/>
          </p:cNvSpPr>
          <p:nvPr>
            <p:ph idx="1"/>
          </p:nvPr>
        </p:nvSpPr>
        <p:spPr>
          <a:xfrm>
            <a:off x="685800" y="4495800"/>
            <a:ext cx="7772400" cy="1905000"/>
          </a:xfrm>
        </p:spPr>
        <p:txBody>
          <a:bodyPr/>
          <a:lstStyle/>
          <a:p>
            <a:r>
              <a:rPr lang="en-US" altLang="en-US" smtClean="0"/>
              <a:t>Most birds, and many other animals, have cones for ultraviolet light.</a:t>
            </a:r>
          </a:p>
          <a:p>
            <a:r>
              <a:rPr lang="en-US" altLang="en-US" smtClean="0"/>
              <a:t>Some humans, mostly female, seem to have slight tetrachromatism.</a:t>
            </a:r>
          </a:p>
        </p:txBody>
      </p:sp>
      <p:sp>
        <p:nvSpPr>
          <p:cNvPr id="95237" name="TextBox 4"/>
          <p:cNvSpPr txBox="1">
            <a:spLocks noChangeArrowheads="1"/>
          </p:cNvSpPr>
          <p:nvPr/>
        </p:nvSpPr>
        <p:spPr bwMode="auto">
          <a:xfrm>
            <a:off x="6019800" y="1981200"/>
            <a:ext cx="1676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2400"/>
              <a:t>Bird cone responses</a:t>
            </a:r>
          </a:p>
        </p:txBody>
      </p:sp>
    </p:spTree>
  </p:cSld>
  <p:clrMapOvr>
    <a:masterClrMapping/>
  </p:clrMapOvr>
  <p:transition spd="slow"/>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altLang="en-US" smtClean="0"/>
              <a:t>More Spectra</a:t>
            </a:r>
          </a:p>
        </p:txBody>
      </p:sp>
      <p:pic>
        <p:nvPicPr>
          <p:cNvPr id="96259" name="Picture 4"/>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838200" y="1143000"/>
            <a:ext cx="7010400" cy="5507038"/>
          </a:xfrm>
          <a:noFill/>
        </p:spPr>
      </p:pic>
      <p:sp>
        <p:nvSpPr>
          <p:cNvPr id="400389" name="Text Box 5"/>
          <p:cNvSpPr txBox="1">
            <a:spLocks noChangeArrowheads="1"/>
          </p:cNvSpPr>
          <p:nvPr/>
        </p:nvSpPr>
        <p:spPr bwMode="auto">
          <a:xfrm>
            <a:off x="1812925" y="2209800"/>
            <a:ext cx="1539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2400"/>
              <a:t>metamers</a:t>
            </a:r>
          </a:p>
        </p:txBody>
      </p:sp>
      <p:sp>
        <p:nvSpPr>
          <p:cNvPr id="400390" name="Line 6"/>
          <p:cNvSpPr>
            <a:spLocks noChangeShapeType="1"/>
          </p:cNvSpPr>
          <p:nvPr/>
        </p:nvSpPr>
        <p:spPr bwMode="auto">
          <a:xfrm>
            <a:off x="2819400" y="2667000"/>
            <a:ext cx="19812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00391" name="Line 7"/>
          <p:cNvSpPr>
            <a:spLocks noChangeShapeType="1"/>
          </p:cNvSpPr>
          <p:nvPr/>
        </p:nvSpPr>
        <p:spPr bwMode="auto">
          <a:xfrm>
            <a:off x="2667000" y="2667000"/>
            <a:ext cx="1676400" cy="1066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038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039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03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389" grpId="0"/>
      <p:bldP spid="400390" grpId="0" animBg="1"/>
      <p:bldP spid="400391" grpId="0" animBg="1"/>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en-US" altLang="en-US" smtClean="0"/>
              <a:t>Color Sensing in Camera (RGB)</a:t>
            </a:r>
          </a:p>
        </p:txBody>
      </p:sp>
      <p:sp>
        <p:nvSpPr>
          <p:cNvPr id="394243" name="Rectangle 3"/>
          <p:cNvSpPr>
            <a:spLocks noGrp="1" noChangeArrowheads="1"/>
          </p:cNvSpPr>
          <p:nvPr>
            <p:ph type="body" idx="1"/>
          </p:nvPr>
        </p:nvSpPr>
        <p:spPr>
          <a:xfrm>
            <a:off x="838200" y="990600"/>
            <a:ext cx="6832600" cy="3692525"/>
          </a:xfrm>
        </p:spPr>
        <p:txBody>
          <a:bodyPr/>
          <a:lstStyle/>
          <a:p>
            <a:r>
              <a:rPr lang="en-US" altLang="en-US" smtClean="0"/>
              <a:t>3-chip vs. 1-chip: quality vs. cost</a:t>
            </a:r>
          </a:p>
          <a:p>
            <a:r>
              <a:rPr lang="en-US" altLang="en-US" smtClean="0"/>
              <a:t>Why more green?</a:t>
            </a:r>
          </a:p>
        </p:txBody>
      </p:sp>
      <p:pic>
        <p:nvPicPr>
          <p:cNvPr id="97284" name="Picture 4" descr="ccd_prism"/>
          <p:cNvPicPr>
            <a:picLocks noChangeAspect="1" noChangeArrowheads="1"/>
          </p:cNvPicPr>
          <p:nvPr/>
        </p:nvPicPr>
        <p:blipFill>
          <a:blip r:embed="rId2">
            <a:lum bright="-36000" contrast="34000"/>
            <a:extLst>
              <a:ext uri="{28A0092B-C50C-407E-A947-70E740481C1C}">
                <a14:useLocalDpi xmlns:a14="http://schemas.microsoft.com/office/drawing/2010/main" val="0"/>
              </a:ext>
            </a:extLst>
          </a:blip>
          <a:srcRect/>
          <a:stretch>
            <a:fillRect/>
          </a:stretch>
        </p:blipFill>
        <p:spPr bwMode="auto">
          <a:xfrm>
            <a:off x="228600" y="2971800"/>
            <a:ext cx="4648200" cy="251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4245" name="Rectangle 5"/>
          <p:cNvSpPr>
            <a:spLocks noChangeArrowheads="1"/>
          </p:cNvSpPr>
          <p:nvPr/>
        </p:nvSpPr>
        <p:spPr bwMode="auto">
          <a:xfrm>
            <a:off x="2667000" y="6248400"/>
            <a:ext cx="6054725" cy="369888"/>
          </a:xfrm>
          <a:prstGeom prst="rect">
            <a:avLst/>
          </a:prstGeom>
          <a:noFill/>
          <a:ln w="3175">
            <a:solidFill>
              <a:schemeClr val="accent1"/>
            </a:solidFill>
            <a:miter lim="800000"/>
            <a:headEnd/>
            <a:tailEnd type="none" w="lg" len="lg"/>
          </a:ln>
          <a:effectLst/>
        </p:spPr>
        <p:txBody>
          <a:bodyPr wrap="none">
            <a:spAutoFit/>
          </a:bodyPr>
          <a:lstStyle/>
          <a:p>
            <a:pPr eaLnBrk="1" hangingPunct="1">
              <a:defRPr/>
            </a:pPr>
            <a:r>
              <a:rPr lang="en-US" sz="1800">
                <a:solidFill>
                  <a:schemeClr val="accent1"/>
                </a:solidFill>
                <a:effectLst>
                  <a:outerShdw blurRad="38100" dist="38100" dir="2700000" algn="tl">
                    <a:srgbClr val="C0C0C0"/>
                  </a:outerShdw>
                </a:effectLst>
                <a:latin typeface="Arial" charset="0"/>
                <a:cs typeface="Arial" charset="0"/>
              </a:rPr>
              <a:t>http://www.cooldi</a:t>
            </a:r>
            <a:r>
              <a:rPr lang="en-US" sz="1800">
                <a:solidFill>
                  <a:schemeClr val="accent1"/>
                </a:solidFill>
                <a:latin typeface="Arial" charset="0"/>
                <a:cs typeface="Arial" charset="0"/>
              </a:rPr>
              <a:t>c</a:t>
            </a:r>
            <a:r>
              <a:rPr lang="en-US" sz="1800">
                <a:solidFill>
                  <a:schemeClr val="accent1"/>
                </a:solidFill>
                <a:effectLst>
                  <a:outerShdw blurRad="38100" dist="38100" dir="2700000" algn="tl">
                    <a:srgbClr val="C0C0C0"/>
                  </a:outerShdw>
                </a:effectLst>
                <a:latin typeface="Arial" charset="0"/>
                <a:cs typeface="Arial" charset="0"/>
              </a:rPr>
              <a:t>tionary.com/words/Bayer-filter.wikipedia</a:t>
            </a:r>
          </a:p>
        </p:txBody>
      </p:sp>
      <p:pic>
        <p:nvPicPr>
          <p:cNvPr id="394246" name="Picture 6" descr="digital-camera-bay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2514600"/>
            <a:ext cx="33528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4247" name="Picture 7" descr="equilumina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1600200"/>
            <a:ext cx="34290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4248" name="Rectangle 8"/>
          <p:cNvSpPr>
            <a:spLocks noChangeArrowheads="1"/>
          </p:cNvSpPr>
          <p:nvPr/>
        </p:nvSpPr>
        <p:spPr bwMode="auto">
          <a:xfrm>
            <a:off x="1143000" y="5576888"/>
            <a:ext cx="2667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r>
              <a:rPr lang="en-US" altLang="en-US"/>
              <a:t>Why 3 colors?</a:t>
            </a:r>
          </a:p>
        </p:txBody>
      </p:sp>
      <p:sp>
        <p:nvSpPr>
          <p:cNvPr id="97289" name="Text Box 9"/>
          <p:cNvSpPr txBox="1">
            <a:spLocks noChangeArrowheads="1"/>
          </p:cNvSpPr>
          <p:nvPr/>
        </p:nvSpPr>
        <p:spPr bwMode="auto">
          <a:xfrm>
            <a:off x="7543800" y="6583363"/>
            <a:ext cx="15367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1200"/>
              <a:t>Slide by Steve Seitz</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42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42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4243">
                                            <p:txEl>
                                              <p:pRg st="0" end="0"/>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94243">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424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94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243" grpId="0" build="p"/>
      <p:bldP spid="394245" grpId="0" animBg="1"/>
      <p:bldP spid="394248" grpId="0"/>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r>
              <a:rPr lang="en-US" altLang="en-US" sz="3000" smtClean="0"/>
              <a:t>Practical Color Sensing: Bayer Grid</a:t>
            </a:r>
          </a:p>
        </p:txBody>
      </p:sp>
      <p:sp>
        <p:nvSpPr>
          <p:cNvPr id="36867" name="Rectangle 3"/>
          <p:cNvSpPr>
            <a:spLocks noGrp="1" noChangeArrowheads="1"/>
          </p:cNvSpPr>
          <p:nvPr>
            <p:ph type="body" idx="1"/>
          </p:nvPr>
        </p:nvSpPr>
        <p:spPr>
          <a:xfrm>
            <a:off x="6096000" y="3962400"/>
            <a:ext cx="3048000" cy="2052638"/>
          </a:xfrm>
        </p:spPr>
        <p:txBody>
          <a:bodyPr/>
          <a:lstStyle/>
          <a:p>
            <a:r>
              <a:rPr lang="en-US" altLang="en-US" smtClean="0"/>
              <a:t>Estimate RGB</a:t>
            </a:r>
            <a:br>
              <a:rPr lang="en-US" altLang="en-US" smtClean="0"/>
            </a:br>
            <a:r>
              <a:rPr lang="en-US" altLang="en-US" smtClean="0"/>
              <a:t>at ‘G’ cells from neighboring values</a:t>
            </a:r>
          </a:p>
        </p:txBody>
      </p:sp>
      <p:pic>
        <p:nvPicPr>
          <p:cNvPr id="36868" name="Picture 4" descr="ccd_interpol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600" y="1371600"/>
            <a:ext cx="2127250" cy="240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09" name="Picture 5" descr="BayerPatternFilt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990600"/>
            <a:ext cx="5638800" cy="562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0" name="Text Box 7"/>
          <p:cNvSpPr txBox="1">
            <a:spLocks noChangeArrowheads="1"/>
          </p:cNvSpPr>
          <p:nvPr/>
        </p:nvSpPr>
        <p:spPr bwMode="auto">
          <a:xfrm>
            <a:off x="7543800" y="6583363"/>
            <a:ext cx="15367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1200"/>
              <a:t>Slide by Steve Seitz</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6868"/>
                                        </p:tgtEl>
                                        <p:attrNameLst>
                                          <p:attrName>style.visibility</p:attrName>
                                        </p:attrNameLst>
                                      </p:cBhvr>
                                      <p:to>
                                        <p:strVal val="visible"/>
                                      </p:to>
                                    </p:set>
                                    <p:animEffect transition="in" filter="fade">
                                      <p:cBhvr>
                                        <p:cTn id="7" dur="500"/>
                                        <p:tgtEl>
                                          <p:spTgt spid="3686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867">
                                            <p:txEl>
                                              <p:pRg st="0" end="0"/>
                                            </p:txEl>
                                          </p:spTgt>
                                        </p:tgtEl>
                                        <p:attrNameLst>
                                          <p:attrName>style.visibility</p:attrName>
                                        </p:attrNameLst>
                                      </p:cBhvr>
                                      <p:to>
                                        <p:strVal val="visible"/>
                                      </p:to>
                                    </p:set>
                                    <p:animEffect transition="in" filter="fade">
                                      <p:cBhvr>
                                        <p:cTn id="10" dur="500"/>
                                        <p:tgtEl>
                                          <p:spTgt spid="3686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altLang="en-US" smtClean="0"/>
              <a:t>A photon’s life choices</a:t>
            </a:r>
          </a:p>
        </p:txBody>
      </p:sp>
      <p:sp>
        <p:nvSpPr>
          <p:cNvPr id="45059" name="Content Placeholder 16"/>
          <p:cNvSpPr>
            <a:spLocks noGrp="1"/>
          </p:cNvSpPr>
          <p:nvPr>
            <p:ph idx="1"/>
          </p:nvPr>
        </p:nvSpPr>
        <p:spPr/>
        <p:txBody>
          <a:bodyPr/>
          <a:lstStyle/>
          <a:p>
            <a:pPr>
              <a:lnSpc>
                <a:spcPct val="90000"/>
              </a:lnSpc>
            </a:pPr>
            <a:r>
              <a:rPr lang="en-US" altLang="en-US" smtClean="0">
                <a:solidFill>
                  <a:srgbClr val="A6A6A6"/>
                </a:solidFill>
              </a:rPr>
              <a:t>Absorption</a:t>
            </a:r>
          </a:p>
          <a:p>
            <a:pPr>
              <a:lnSpc>
                <a:spcPct val="90000"/>
              </a:lnSpc>
            </a:pPr>
            <a:r>
              <a:rPr lang="en-US" altLang="en-US" smtClean="0">
                <a:solidFill>
                  <a:srgbClr val="A6A6A6"/>
                </a:solidFill>
              </a:rPr>
              <a:t>Diffusion</a:t>
            </a:r>
          </a:p>
          <a:p>
            <a:pPr>
              <a:lnSpc>
                <a:spcPct val="90000"/>
              </a:lnSpc>
            </a:pPr>
            <a:r>
              <a:rPr lang="en-US" altLang="en-US" b="1" smtClean="0"/>
              <a:t>Specular Reflection</a:t>
            </a:r>
          </a:p>
          <a:p>
            <a:pPr>
              <a:lnSpc>
                <a:spcPct val="90000"/>
              </a:lnSpc>
            </a:pPr>
            <a:r>
              <a:rPr lang="en-US" altLang="en-US" smtClean="0">
                <a:solidFill>
                  <a:srgbClr val="A6A6A6"/>
                </a:solidFill>
              </a:rPr>
              <a:t>Transparency</a:t>
            </a:r>
          </a:p>
          <a:p>
            <a:pPr>
              <a:lnSpc>
                <a:spcPct val="90000"/>
              </a:lnSpc>
            </a:pPr>
            <a:r>
              <a:rPr lang="en-US" altLang="en-US" smtClean="0">
                <a:solidFill>
                  <a:srgbClr val="A6A6A6"/>
                </a:solidFill>
              </a:rPr>
              <a:t>Refraction</a:t>
            </a:r>
          </a:p>
          <a:p>
            <a:pPr>
              <a:lnSpc>
                <a:spcPct val="90000"/>
              </a:lnSpc>
            </a:pPr>
            <a:r>
              <a:rPr lang="en-US" altLang="en-US" smtClean="0">
                <a:solidFill>
                  <a:srgbClr val="A6A6A6"/>
                </a:solidFill>
              </a:rPr>
              <a:t>Fluorescence</a:t>
            </a:r>
          </a:p>
          <a:p>
            <a:pPr>
              <a:lnSpc>
                <a:spcPct val="90000"/>
              </a:lnSpc>
            </a:pPr>
            <a:r>
              <a:rPr lang="en-US" altLang="en-US" smtClean="0">
                <a:solidFill>
                  <a:srgbClr val="A6A6A6"/>
                </a:solidFill>
              </a:rPr>
              <a:t>Subsurface scattering</a:t>
            </a:r>
          </a:p>
          <a:p>
            <a:pPr>
              <a:lnSpc>
                <a:spcPct val="90000"/>
              </a:lnSpc>
            </a:pPr>
            <a:r>
              <a:rPr lang="en-US" altLang="en-US" smtClean="0">
                <a:solidFill>
                  <a:srgbClr val="A6A6A6"/>
                </a:solidFill>
              </a:rPr>
              <a:t>Phosphorescence</a:t>
            </a:r>
          </a:p>
          <a:p>
            <a:pPr>
              <a:lnSpc>
                <a:spcPct val="90000"/>
              </a:lnSpc>
            </a:pPr>
            <a:r>
              <a:rPr lang="en-US" altLang="en-US" smtClean="0">
                <a:solidFill>
                  <a:srgbClr val="A6A6A6"/>
                </a:solidFill>
              </a:rPr>
              <a:t>Interreflection</a:t>
            </a:r>
          </a:p>
          <a:p>
            <a:pPr>
              <a:lnSpc>
                <a:spcPct val="90000"/>
              </a:lnSpc>
            </a:pPr>
            <a:endParaRPr lang="en-US" altLang="en-US" smtClean="0"/>
          </a:p>
          <a:p>
            <a:pPr>
              <a:lnSpc>
                <a:spcPct val="90000"/>
              </a:lnSpc>
            </a:pPr>
            <a:endParaRPr lang="en-US" altLang="en-US" smtClean="0"/>
          </a:p>
          <a:p>
            <a:pPr>
              <a:lnSpc>
                <a:spcPct val="90000"/>
              </a:lnSpc>
            </a:pPr>
            <a:endParaRPr lang="en-US" altLang="en-US" smtClean="0"/>
          </a:p>
        </p:txBody>
      </p:sp>
      <p:cxnSp>
        <p:nvCxnSpPr>
          <p:cNvPr id="21" name="Straight Connector 20"/>
          <p:cNvCxnSpPr/>
          <p:nvPr/>
        </p:nvCxnSpPr>
        <p:spPr>
          <a:xfrm>
            <a:off x="5029200" y="4543425"/>
            <a:ext cx="2500313"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7886700" y="2206625"/>
            <a:ext cx="476250" cy="47625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itchFamily="34" charset="0"/>
              <a:buChar char="•"/>
              <a:defRPr sz="2800">
                <a:solidFill>
                  <a:schemeClr val="tx1"/>
                </a:solidFill>
                <a:latin typeface="Calibri" pitchFamily="34" charset="0"/>
              </a:defRPr>
            </a:lvl1pPr>
            <a:lvl2pPr marL="742950" indent="-285750">
              <a:spcBef>
                <a:spcPct val="20000"/>
              </a:spcBef>
              <a:buFont typeface="Arial" pitchFamily="34" charset="0"/>
              <a:buChar char="–"/>
              <a:defRPr sz="2400">
                <a:solidFill>
                  <a:schemeClr val="tx1"/>
                </a:solidFill>
                <a:latin typeface="Calibri" pitchFamily="34" charset="0"/>
              </a:defRPr>
            </a:lvl2pPr>
            <a:lvl3pPr marL="1143000" indent="-228600">
              <a:spcBef>
                <a:spcPct val="20000"/>
              </a:spcBef>
              <a:buFont typeface="Arial" pitchFamily="34" charset="0"/>
              <a:buChar char="•"/>
              <a:defRPr sz="20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endParaRPr lang="en-US" altLang="en-US" sz="1800">
              <a:solidFill>
                <a:srgbClr val="FFFFFF"/>
              </a:solidFill>
              <a:cs typeface="Arial" pitchFamily="34" charset="0"/>
            </a:endParaRPr>
          </a:p>
        </p:txBody>
      </p:sp>
      <p:cxnSp>
        <p:nvCxnSpPr>
          <p:cNvPr id="23" name="Straight Arrow Connector 22"/>
          <p:cNvCxnSpPr>
            <a:stCxn id="22" idx="3"/>
          </p:cNvCxnSpPr>
          <p:nvPr/>
        </p:nvCxnSpPr>
        <p:spPr>
          <a:xfrm rot="5400000">
            <a:off x="6279356" y="2791619"/>
            <a:ext cx="1855788" cy="1498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063" name="TextBox 23"/>
          <p:cNvSpPr txBox="1">
            <a:spLocks noChangeArrowheads="1"/>
          </p:cNvSpPr>
          <p:nvPr/>
        </p:nvSpPr>
        <p:spPr bwMode="auto">
          <a:xfrm>
            <a:off x="7180263" y="2563813"/>
            <a:ext cx="468312"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2800">
                <a:solidFill>
                  <a:schemeClr val="tx1"/>
                </a:solidFill>
                <a:latin typeface="Calibri" pitchFamily="34" charset="0"/>
              </a:defRPr>
            </a:lvl1pPr>
            <a:lvl2pPr marL="742950" indent="-285750">
              <a:spcBef>
                <a:spcPct val="20000"/>
              </a:spcBef>
              <a:buFont typeface="Arial" pitchFamily="34" charset="0"/>
              <a:buChar char="–"/>
              <a:defRPr sz="2400">
                <a:solidFill>
                  <a:schemeClr val="tx1"/>
                </a:solidFill>
                <a:latin typeface="Calibri" pitchFamily="34" charset="0"/>
              </a:defRPr>
            </a:lvl2pPr>
            <a:lvl3pPr marL="1143000" indent="-228600">
              <a:spcBef>
                <a:spcPct val="20000"/>
              </a:spcBef>
              <a:buFont typeface="Arial" pitchFamily="34" charset="0"/>
              <a:buChar char="•"/>
              <a:defRPr sz="20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l-GR" altLang="en-US" sz="1800">
                <a:solidFill>
                  <a:srgbClr val="000000"/>
                </a:solidFill>
                <a:latin typeface="Arial" pitchFamily="34" charset="0"/>
              </a:rPr>
              <a:t>λ</a:t>
            </a:r>
            <a:endParaRPr lang="en-US" altLang="en-US" sz="1800">
              <a:solidFill>
                <a:srgbClr val="000000"/>
              </a:solidFill>
              <a:latin typeface="Arial" pitchFamily="34" charset="0"/>
            </a:endParaRPr>
          </a:p>
        </p:txBody>
      </p:sp>
      <p:sp>
        <p:nvSpPr>
          <p:cNvPr id="45064" name="TextBox 25"/>
          <p:cNvSpPr txBox="1">
            <a:spLocks noChangeArrowheads="1"/>
          </p:cNvSpPr>
          <p:nvPr/>
        </p:nvSpPr>
        <p:spPr bwMode="auto">
          <a:xfrm>
            <a:off x="7469188" y="1828800"/>
            <a:ext cx="1370012"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2800">
                <a:solidFill>
                  <a:schemeClr val="tx1"/>
                </a:solidFill>
                <a:latin typeface="Calibri" pitchFamily="34" charset="0"/>
              </a:defRPr>
            </a:lvl1pPr>
            <a:lvl2pPr marL="742950" indent="-285750">
              <a:spcBef>
                <a:spcPct val="20000"/>
              </a:spcBef>
              <a:buFont typeface="Arial" pitchFamily="34" charset="0"/>
              <a:buChar char="–"/>
              <a:defRPr sz="2400">
                <a:solidFill>
                  <a:schemeClr val="tx1"/>
                </a:solidFill>
                <a:latin typeface="Calibri" pitchFamily="34" charset="0"/>
              </a:defRPr>
            </a:lvl2pPr>
            <a:lvl3pPr marL="1143000" indent="-228600">
              <a:spcBef>
                <a:spcPct val="20000"/>
              </a:spcBef>
              <a:buFont typeface="Arial" pitchFamily="34" charset="0"/>
              <a:buChar char="•"/>
              <a:defRPr sz="20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en-US" sz="1800">
                <a:solidFill>
                  <a:srgbClr val="000000"/>
                </a:solidFill>
                <a:latin typeface="Arial" pitchFamily="34" charset="0"/>
              </a:rPr>
              <a:t>light source</a:t>
            </a:r>
          </a:p>
        </p:txBody>
      </p:sp>
      <p:cxnSp>
        <p:nvCxnSpPr>
          <p:cNvPr id="31" name="Straight Arrow Connector 30"/>
          <p:cNvCxnSpPr/>
          <p:nvPr/>
        </p:nvCxnSpPr>
        <p:spPr>
          <a:xfrm rot="10800000">
            <a:off x="5715000" y="3886200"/>
            <a:ext cx="742950" cy="582613"/>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US" altLang="en-US" smtClean="0"/>
              <a:t>A photon’s life choices</a:t>
            </a:r>
          </a:p>
        </p:txBody>
      </p:sp>
      <p:sp>
        <p:nvSpPr>
          <p:cNvPr id="46083" name="Content Placeholder 16"/>
          <p:cNvSpPr>
            <a:spLocks noGrp="1"/>
          </p:cNvSpPr>
          <p:nvPr>
            <p:ph idx="1"/>
          </p:nvPr>
        </p:nvSpPr>
        <p:spPr/>
        <p:txBody>
          <a:bodyPr/>
          <a:lstStyle/>
          <a:p>
            <a:pPr>
              <a:lnSpc>
                <a:spcPct val="90000"/>
              </a:lnSpc>
            </a:pPr>
            <a:r>
              <a:rPr lang="en-US" altLang="en-US" smtClean="0">
                <a:solidFill>
                  <a:srgbClr val="A6A6A6"/>
                </a:solidFill>
              </a:rPr>
              <a:t>Absorption</a:t>
            </a:r>
          </a:p>
          <a:p>
            <a:pPr>
              <a:lnSpc>
                <a:spcPct val="90000"/>
              </a:lnSpc>
            </a:pPr>
            <a:r>
              <a:rPr lang="en-US" altLang="en-US" smtClean="0">
                <a:solidFill>
                  <a:srgbClr val="A6A6A6"/>
                </a:solidFill>
              </a:rPr>
              <a:t>Diffusion</a:t>
            </a:r>
          </a:p>
          <a:p>
            <a:pPr>
              <a:lnSpc>
                <a:spcPct val="90000"/>
              </a:lnSpc>
            </a:pPr>
            <a:r>
              <a:rPr lang="en-US" altLang="en-US" smtClean="0">
                <a:solidFill>
                  <a:srgbClr val="A6A6A6"/>
                </a:solidFill>
              </a:rPr>
              <a:t>Reflection</a:t>
            </a:r>
          </a:p>
          <a:p>
            <a:pPr>
              <a:lnSpc>
                <a:spcPct val="90000"/>
              </a:lnSpc>
            </a:pPr>
            <a:r>
              <a:rPr lang="en-US" altLang="en-US" b="1" smtClean="0"/>
              <a:t>Transparency</a:t>
            </a:r>
          </a:p>
          <a:p>
            <a:pPr>
              <a:lnSpc>
                <a:spcPct val="90000"/>
              </a:lnSpc>
            </a:pPr>
            <a:r>
              <a:rPr lang="en-US" altLang="en-US" smtClean="0">
                <a:solidFill>
                  <a:srgbClr val="A6A6A6"/>
                </a:solidFill>
              </a:rPr>
              <a:t>Refraction</a:t>
            </a:r>
          </a:p>
          <a:p>
            <a:pPr>
              <a:lnSpc>
                <a:spcPct val="90000"/>
              </a:lnSpc>
            </a:pPr>
            <a:r>
              <a:rPr lang="en-US" altLang="en-US" smtClean="0">
                <a:solidFill>
                  <a:srgbClr val="A6A6A6"/>
                </a:solidFill>
              </a:rPr>
              <a:t>Fluorescence</a:t>
            </a:r>
          </a:p>
          <a:p>
            <a:pPr>
              <a:lnSpc>
                <a:spcPct val="90000"/>
              </a:lnSpc>
            </a:pPr>
            <a:r>
              <a:rPr lang="en-US" altLang="en-US" smtClean="0">
                <a:solidFill>
                  <a:srgbClr val="A6A6A6"/>
                </a:solidFill>
              </a:rPr>
              <a:t>Subsurface scattering</a:t>
            </a:r>
          </a:p>
          <a:p>
            <a:pPr>
              <a:lnSpc>
                <a:spcPct val="90000"/>
              </a:lnSpc>
            </a:pPr>
            <a:r>
              <a:rPr lang="en-US" altLang="en-US" smtClean="0">
                <a:solidFill>
                  <a:srgbClr val="A6A6A6"/>
                </a:solidFill>
              </a:rPr>
              <a:t>Phosphorescence</a:t>
            </a:r>
          </a:p>
          <a:p>
            <a:pPr>
              <a:lnSpc>
                <a:spcPct val="90000"/>
              </a:lnSpc>
            </a:pPr>
            <a:r>
              <a:rPr lang="en-US" altLang="en-US" smtClean="0">
                <a:solidFill>
                  <a:srgbClr val="A6A6A6"/>
                </a:solidFill>
              </a:rPr>
              <a:t>Interreflection</a:t>
            </a:r>
          </a:p>
          <a:p>
            <a:pPr>
              <a:lnSpc>
                <a:spcPct val="90000"/>
              </a:lnSpc>
            </a:pPr>
            <a:endParaRPr lang="en-US" altLang="en-US" smtClean="0"/>
          </a:p>
          <a:p>
            <a:pPr>
              <a:lnSpc>
                <a:spcPct val="90000"/>
              </a:lnSpc>
            </a:pPr>
            <a:endParaRPr lang="en-US" altLang="en-US" smtClean="0"/>
          </a:p>
          <a:p>
            <a:pPr>
              <a:lnSpc>
                <a:spcPct val="90000"/>
              </a:lnSpc>
            </a:pPr>
            <a:endParaRPr lang="en-US" altLang="en-US" smtClean="0"/>
          </a:p>
        </p:txBody>
      </p:sp>
      <p:cxnSp>
        <p:nvCxnSpPr>
          <p:cNvPr id="21" name="Straight Connector 20"/>
          <p:cNvCxnSpPr/>
          <p:nvPr/>
        </p:nvCxnSpPr>
        <p:spPr>
          <a:xfrm>
            <a:off x="5029200" y="4543425"/>
            <a:ext cx="2500313"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7886700" y="2206625"/>
            <a:ext cx="476250" cy="47625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itchFamily="34" charset="0"/>
              <a:buChar char="•"/>
              <a:defRPr sz="2800">
                <a:solidFill>
                  <a:schemeClr val="tx1"/>
                </a:solidFill>
                <a:latin typeface="Calibri" pitchFamily="34" charset="0"/>
              </a:defRPr>
            </a:lvl1pPr>
            <a:lvl2pPr marL="742950" indent="-285750">
              <a:spcBef>
                <a:spcPct val="20000"/>
              </a:spcBef>
              <a:buFont typeface="Arial" pitchFamily="34" charset="0"/>
              <a:buChar char="–"/>
              <a:defRPr sz="2400">
                <a:solidFill>
                  <a:schemeClr val="tx1"/>
                </a:solidFill>
                <a:latin typeface="Calibri" pitchFamily="34" charset="0"/>
              </a:defRPr>
            </a:lvl2pPr>
            <a:lvl3pPr marL="1143000" indent="-228600">
              <a:spcBef>
                <a:spcPct val="20000"/>
              </a:spcBef>
              <a:buFont typeface="Arial" pitchFamily="34" charset="0"/>
              <a:buChar char="•"/>
              <a:defRPr sz="20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endParaRPr lang="en-US" altLang="en-US" sz="1800">
              <a:solidFill>
                <a:srgbClr val="FFFFFF"/>
              </a:solidFill>
              <a:cs typeface="Arial" pitchFamily="34" charset="0"/>
            </a:endParaRPr>
          </a:p>
        </p:txBody>
      </p:sp>
      <p:cxnSp>
        <p:nvCxnSpPr>
          <p:cNvPr id="23" name="Straight Arrow Connector 22"/>
          <p:cNvCxnSpPr>
            <a:stCxn id="22" idx="3"/>
          </p:cNvCxnSpPr>
          <p:nvPr/>
        </p:nvCxnSpPr>
        <p:spPr>
          <a:xfrm rot="5400000">
            <a:off x="6279356" y="2791619"/>
            <a:ext cx="1855788" cy="1498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6087" name="TextBox 23"/>
          <p:cNvSpPr txBox="1">
            <a:spLocks noChangeArrowheads="1"/>
          </p:cNvSpPr>
          <p:nvPr/>
        </p:nvSpPr>
        <p:spPr bwMode="auto">
          <a:xfrm>
            <a:off x="7180263" y="2563813"/>
            <a:ext cx="468312"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2800">
                <a:solidFill>
                  <a:schemeClr val="tx1"/>
                </a:solidFill>
                <a:latin typeface="Calibri" pitchFamily="34" charset="0"/>
              </a:defRPr>
            </a:lvl1pPr>
            <a:lvl2pPr marL="742950" indent="-285750">
              <a:spcBef>
                <a:spcPct val="20000"/>
              </a:spcBef>
              <a:buFont typeface="Arial" pitchFamily="34" charset="0"/>
              <a:buChar char="–"/>
              <a:defRPr sz="2400">
                <a:solidFill>
                  <a:schemeClr val="tx1"/>
                </a:solidFill>
                <a:latin typeface="Calibri" pitchFamily="34" charset="0"/>
              </a:defRPr>
            </a:lvl2pPr>
            <a:lvl3pPr marL="1143000" indent="-228600">
              <a:spcBef>
                <a:spcPct val="20000"/>
              </a:spcBef>
              <a:buFont typeface="Arial" pitchFamily="34" charset="0"/>
              <a:buChar char="•"/>
              <a:defRPr sz="20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l-GR" altLang="en-US" sz="1800">
                <a:solidFill>
                  <a:srgbClr val="000000"/>
                </a:solidFill>
                <a:latin typeface="Arial" pitchFamily="34" charset="0"/>
              </a:rPr>
              <a:t>λ</a:t>
            </a:r>
            <a:endParaRPr lang="en-US" altLang="en-US" sz="1800">
              <a:solidFill>
                <a:srgbClr val="000000"/>
              </a:solidFill>
              <a:latin typeface="Arial" pitchFamily="34" charset="0"/>
            </a:endParaRPr>
          </a:p>
        </p:txBody>
      </p:sp>
      <p:sp>
        <p:nvSpPr>
          <p:cNvPr id="46088" name="TextBox 25"/>
          <p:cNvSpPr txBox="1">
            <a:spLocks noChangeArrowheads="1"/>
          </p:cNvSpPr>
          <p:nvPr/>
        </p:nvSpPr>
        <p:spPr bwMode="auto">
          <a:xfrm>
            <a:off x="7469188" y="1828800"/>
            <a:ext cx="1370012"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2800">
                <a:solidFill>
                  <a:schemeClr val="tx1"/>
                </a:solidFill>
                <a:latin typeface="Calibri" pitchFamily="34" charset="0"/>
              </a:defRPr>
            </a:lvl1pPr>
            <a:lvl2pPr marL="742950" indent="-285750">
              <a:spcBef>
                <a:spcPct val="20000"/>
              </a:spcBef>
              <a:buFont typeface="Arial" pitchFamily="34" charset="0"/>
              <a:buChar char="–"/>
              <a:defRPr sz="2400">
                <a:solidFill>
                  <a:schemeClr val="tx1"/>
                </a:solidFill>
                <a:latin typeface="Calibri" pitchFamily="34" charset="0"/>
              </a:defRPr>
            </a:lvl2pPr>
            <a:lvl3pPr marL="1143000" indent="-228600">
              <a:spcBef>
                <a:spcPct val="20000"/>
              </a:spcBef>
              <a:buFont typeface="Arial" pitchFamily="34" charset="0"/>
              <a:buChar char="•"/>
              <a:defRPr sz="20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en-US" sz="1800">
                <a:solidFill>
                  <a:srgbClr val="000000"/>
                </a:solidFill>
                <a:latin typeface="Arial" pitchFamily="34" charset="0"/>
              </a:rPr>
              <a:t>light source</a:t>
            </a:r>
          </a:p>
        </p:txBody>
      </p:sp>
      <p:cxnSp>
        <p:nvCxnSpPr>
          <p:cNvPr id="34" name="Straight Arrow Connector 33"/>
          <p:cNvCxnSpPr/>
          <p:nvPr/>
        </p:nvCxnSpPr>
        <p:spPr>
          <a:xfrm rot="5400000">
            <a:off x="5803107" y="4722019"/>
            <a:ext cx="595312" cy="476250"/>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altLang="en-US" smtClean="0"/>
              <a:t>A photon’s life choices</a:t>
            </a:r>
          </a:p>
        </p:txBody>
      </p:sp>
      <p:sp>
        <p:nvSpPr>
          <p:cNvPr id="47107" name="Content Placeholder 16"/>
          <p:cNvSpPr>
            <a:spLocks noGrp="1"/>
          </p:cNvSpPr>
          <p:nvPr>
            <p:ph idx="1"/>
          </p:nvPr>
        </p:nvSpPr>
        <p:spPr/>
        <p:txBody>
          <a:bodyPr/>
          <a:lstStyle/>
          <a:p>
            <a:pPr>
              <a:lnSpc>
                <a:spcPct val="90000"/>
              </a:lnSpc>
            </a:pPr>
            <a:r>
              <a:rPr lang="en-US" altLang="en-US" smtClean="0">
                <a:solidFill>
                  <a:srgbClr val="A6A6A6"/>
                </a:solidFill>
              </a:rPr>
              <a:t>Absorption</a:t>
            </a:r>
          </a:p>
          <a:p>
            <a:pPr>
              <a:lnSpc>
                <a:spcPct val="90000"/>
              </a:lnSpc>
            </a:pPr>
            <a:r>
              <a:rPr lang="en-US" altLang="en-US" smtClean="0">
                <a:solidFill>
                  <a:srgbClr val="A6A6A6"/>
                </a:solidFill>
              </a:rPr>
              <a:t>Diffusion</a:t>
            </a:r>
          </a:p>
          <a:p>
            <a:pPr>
              <a:lnSpc>
                <a:spcPct val="90000"/>
              </a:lnSpc>
            </a:pPr>
            <a:r>
              <a:rPr lang="en-US" altLang="en-US" smtClean="0">
                <a:solidFill>
                  <a:srgbClr val="A6A6A6"/>
                </a:solidFill>
              </a:rPr>
              <a:t>Reflection</a:t>
            </a:r>
          </a:p>
          <a:p>
            <a:pPr>
              <a:lnSpc>
                <a:spcPct val="90000"/>
              </a:lnSpc>
            </a:pPr>
            <a:r>
              <a:rPr lang="en-US" altLang="en-US" smtClean="0">
                <a:solidFill>
                  <a:srgbClr val="A6A6A6"/>
                </a:solidFill>
              </a:rPr>
              <a:t>Transparency</a:t>
            </a:r>
          </a:p>
          <a:p>
            <a:pPr>
              <a:lnSpc>
                <a:spcPct val="90000"/>
              </a:lnSpc>
            </a:pPr>
            <a:r>
              <a:rPr lang="en-US" altLang="en-US" b="1" smtClean="0"/>
              <a:t>Refraction</a:t>
            </a:r>
          </a:p>
          <a:p>
            <a:pPr>
              <a:lnSpc>
                <a:spcPct val="90000"/>
              </a:lnSpc>
            </a:pPr>
            <a:r>
              <a:rPr lang="en-US" altLang="en-US" smtClean="0">
                <a:solidFill>
                  <a:srgbClr val="A6A6A6"/>
                </a:solidFill>
              </a:rPr>
              <a:t>Fluorescence</a:t>
            </a:r>
          </a:p>
          <a:p>
            <a:pPr>
              <a:lnSpc>
                <a:spcPct val="90000"/>
              </a:lnSpc>
            </a:pPr>
            <a:r>
              <a:rPr lang="en-US" altLang="en-US" smtClean="0">
                <a:solidFill>
                  <a:srgbClr val="A6A6A6"/>
                </a:solidFill>
              </a:rPr>
              <a:t>Subsurface scattering</a:t>
            </a:r>
          </a:p>
          <a:p>
            <a:pPr>
              <a:lnSpc>
                <a:spcPct val="90000"/>
              </a:lnSpc>
            </a:pPr>
            <a:r>
              <a:rPr lang="en-US" altLang="en-US" smtClean="0">
                <a:solidFill>
                  <a:srgbClr val="A6A6A6"/>
                </a:solidFill>
              </a:rPr>
              <a:t>Phosphorescence</a:t>
            </a:r>
          </a:p>
          <a:p>
            <a:pPr>
              <a:lnSpc>
                <a:spcPct val="90000"/>
              </a:lnSpc>
            </a:pPr>
            <a:r>
              <a:rPr lang="en-US" altLang="en-US" smtClean="0">
                <a:solidFill>
                  <a:srgbClr val="A6A6A6"/>
                </a:solidFill>
              </a:rPr>
              <a:t>Interreflection</a:t>
            </a:r>
          </a:p>
          <a:p>
            <a:pPr>
              <a:lnSpc>
                <a:spcPct val="90000"/>
              </a:lnSpc>
            </a:pPr>
            <a:endParaRPr lang="en-US" altLang="en-US" smtClean="0"/>
          </a:p>
          <a:p>
            <a:pPr>
              <a:lnSpc>
                <a:spcPct val="90000"/>
              </a:lnSpc>
            </a:pPr>
            <a:endParaRPr lang="en-US" altLang="en-US" smtClean="0"/>
          </a:p>
          <a:p>
            <a:pPr>
              <a:lnSpc>
                <a:spcPct val="90000"/>
              </a:lnSpc>
            </a:pPr>
            <a:endParaRPr lang="en-US" altLang="en-US" smtClean="0"/>
          </a:p>
        </p:txBody>
      </p:sp>
      <p:cxnSp>
        <p:nvCxnSpPr>
          <p:cNvPr id="21" name="Straight Connector 20"/>
          <p:cNvCxnSpPr/>
          <p:nvPr/>
        </p:nvCxnSpPr>
        <p:spPr>
          <a:xfrm>
            <a:off x="5029200" y="4543425"/>
            <a:ext cx="2500313"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7886700" y="2206625"/>
            <a:ext cx="476250" cy="47625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itchFamily="34" charset="0"/>
              <a:buChar char="•"/>
              <a:defRPr sz="2800">
                <a:solidFill>
                  <a:schemeClr val="tx1"/>
                </a:solidFill>
                <a:latin typeface="Calibri" pitchFamily="34" charset="0"/>
              </a:defRPr>
            </a:lvl1pPr>
            <a:lvl2pPr marL="742950" indent="-285750">
              <a:spcBef>
                <a:spcPct val="20000"/>
              </a:spcBef>
              <a:buFont typeface="Arial" pitchFamily="34" charset="0"/>
              <a:buChar char="–"/>
              <a:defRPr sz="2400">
                <a:solidFill>
                  <a:schemeClr val="tx1"/>
                </a:solidFill>
                <a:latin typeface="Calibri" pitchFamily="34" charset="0"/>
              </a:defRPr>
            </a:lvl2pPr>
            <a:lvl3pPr marL="1143000" indent="-228600">
              <a:spcBef>
                <a:spcPct val="20000"/>
              </a:spcBef>
              <a:buFont typeface="Arial" pitchFamily="34" charset="0"/>
              <a:buChar char="•"/>
              <a:defRPr sz="20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endParaRPr lang="en-US" altLang="en-US" sz="1800">
              <a:solidFill>
                <a:srgbClr val="FFFFFF"/>
              </a:solidFill>
              <a:cs typeface="Arial" pitchFamily="34" charset="0"/>
            </a:endParaRPr>
          </a:p>
        </p:txBody>
      </p:sp>
      <p:cxnSp>
        <p:nvCxnSpPr>
          <p:cNvPr id="23" name="Straight Arrow Connector 22"/>
          <p:cNvCxnSpPr>
            <a:stCxn id="22" idx="3"/>
          </p:cNvCxnSpPr>
          <p:nvPr/>
        </p:nvCxnSpPr>
        <p:spPr>
          <a:xfrm rot="5400000">
            <a:off x="6279356" y="2791619"/>
            <a:ext cx="1855788" cy="1498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7111" name="TextBox 23"/>
          <p:cNvSpPr txBox="1">
            <a:spLocks noChangeArrowheads="1"/>
          </p:cNvSpPr>
          <p:nvPr/>
        </p:nvSpPr>
        <p:spPr bwMode="auto">
          <a:xfrm>
            <a:off x="7180263" y="2563813"/>
            <a:ext cx="468312"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2800">
                <a:solidFill>
                  <a:schemeClr val="tx1"/>
                </a:solidFill>
                <a:latin typeface="Calibri" pitchFamily="34" charset="0"/>
              </a:defRPr>
            </a:lvl1pPr>
            <a:lvl2pPr marL="742950" indent="-285750">
              <a:spcBef>
                <a:spcPct val="20000"/>
              </a:spcBef>
              <a:buFont typeface="Arial" pitchFamily="34" charset="0"/>
              <a:buChar char="–"/>
              <a:defRPr sz="2400">
                <a:solidFill>
                  <a:schemeClr val="tx1"/>
                </a:solidFill>
                <a:latin typeface="Calibri" pitchFamily="34" charset="0"/>
              </a:defRPr>
            </a:lvl2pPr>
            <a:lvl3pPr marL="1143000" indent="-228600">
              <a:spcBef>
                <a:spcPct val="20000"/>
              </a:spcBef>
              <a:buFont typeface="Arial" pitchFamily="34" charset="0"/>
              <a:buChar char="•"/>
              <a:defRPr sz="20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l-GR" altLang="en-US" sz="1800">
                <a:solidFill>
                  <a:srgbClr val="000000"/>
                </a:solidFill>
                <a:latin typeface="Arial" pitchFamily="34" charset="0"/>
              </a:rPr>
              <a:t>λ</a:t>
            </a:r>
            <a:endParaRPr lang="en-US" altLang="en-US" sz="1800">
              <a:solidFill>
                <a:srgbClr val="000000"/>
              </a:solidFill>
              <a:latin typeface="Arial" pitchFamily="34" charset="0"/>
            </a:endParaRPr>
          </a:p>
        </p:txBody>
      </p:sp>
      <p:sp>
        <p:nvSpPr>
          <p:cNvPr id="47112" name="TextBox 25"/>
          <p:cNvSpPr txBox="1">
            <a:spLocks noChangeArrowheads="1"/>
          </p:cNvSpPr>
          <p:nvPr/>
        </p:nvSpPr>
        <p:spPr bwMode="auto">
          <a:xfrm>
            <a:off x="7469188" y="1828800"/>
            <a:ext cx="1370012"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2800">
                <a:solidFill>
                  <a:schemeClr val="tx1"/>
                </a:solidFill>
                <a:latin typeface="Calibri" pitchFamily="34" charset="0"/>
              </a:defRPr>
            </a:lvl1pPr>
            <a:lvl2pPr marL="742950" indent="-285750">
              <a:spcBef>
                <a:spcPct val="20000"/>
              </a:spcBef>
              <a:buFont typeface="Arial" pitchFamily="34" charset="0"/>
              <a:buChar char="–"/>
              <a:defRPr sz="2400">
                <a:solidFill>
                  <a:schemeClr val="tx1"/>
                </a:solidFill>
                <a:latin typeface="Calibri" pitchFamily="34" charset="0"/>
              </a:defRPr>
            </a:lvl2pPr>
            <a:lvl3pPr marL="1143000" indent="-228600">
              <a:spcBef>
                <a:spcPct val="20000"/>
              </a:spcBef>
              <a:buFont typeface="Arial" pitchFamily="34" charset="0"/>
              <a:buChar char="•"/>
              <a:defRPr sz="20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en-US" sz="1800">
                <a:solidFill>
                  <a:srgbClr val="000000"/>
                </a:solidFill>
                <a:latin typeface="Arial" pitchFamily="34" charset="0"/>
              </a:rPr>
              <a:t>light source</a:t>
            </a:r>
          </a:p>
        </p:txBody>
      </p:sp>
      <p:cxnSp>
        <p:nvCxnSpPr>
          <p:cNvPr id="35" name="Straight Arrow Connector 34"/>
          <p:cNvCxnSpPr/>
          <p:nvPr/>
        </p:nvCxnSpPr>
        <p:spPr>
          <a:xfrm rot="5400000">
            <a:off x="5660231" y="4653757"/>
            <a:ext cx="595313" cy="476250"/>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0800000" flipV="1">
            <a:off x="6207125" y="4503738"/>
            <a:ext cx="228600" cy="762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altLang="en-US" smtClean="0"/>
              <a:t>A photon’s life choices</a:t>
            </a:r>
          </a:p>
        </p:txBody>
      </p:sp>
      <p:sp>
        <p:nvSpPr>
          <p:cNvPr id="48131" name="Content Placeholder 16"/>
          <p:cNvSpPr>
            <a:spLocks noGrp="1"/>
          </p:cNvSpPr>
          <p:nvPr>
            <p:ph idx="1"/>
          </p:nvPr>
        </p:nvSpPr>
        <p:spPr/>
        <p:txBody>
          <a:bodyPr/>
          <a:lstStyle/>
          <a:p>
            <a:pPr>
              <a:lnSpc>
                <a:spcPct val="90000"/>
              </a:lnSpc>
            </a:pPr>
            <a:r>
              <a:rPr lang="en-US" altLang="en-US" dirty="0" smtClean="0">
                <a:solidFill>
                  <a:srgbClr val="A6A6A6"/>
                </a:solidFill>
              </a:rPr>
              <a:t>Absorption</a:t>
            </a:r>
          </a:p>
          <a:p>
            <a:pPr>
              <a:lnSpc>
                <a:spcPct val="90000"/>
              </a:lnSpc>
            </a:pPr>
            <a:r>
              <a:rPr lang="en-US" altLang="en-US" dirty="0" smtClean="0">
                <a:solidFill>
                  <a:srgbClr val="A6A6A6"/>
                </a:solidFill>
              </a:rPr>
              <a:t>Diffusion</a:t>
            </a:r>
          </a:p>
          <a:p>
            <a:pPr>
              <a:lnSpc>
                <a:spcPct val="90000"/>
              </a:lnSpc>
            </a:pPr>
            <a:r>
              <a:rPr lang="en-US" altLang="en-US" dirty="0" smtClean="0">
                <a:solidFill>
                  <a:srgbClr val="A6A6A6"/>
                </a:solidFill>
              </a:rPr>
              <a:t>Reflection</a:t>
            </a:r>
          </a:p>
          <a:p>
            <a:pPr>
              <a:lnSpc>
                <a:spcPct val="90000"/>
              </a:lnSpc>
            </a:pPr>
            <a:r>
              <a:rPr lang="en-US" altLang="en-US" dirty="0" smtClean="0">
                <a:solidFill>
                  <a:srgbClr val="A6A6A6"/>
                </a:solidFill>
              </a:rPr>
              <a:t>Transparency</a:t>
            </a:r>
          </a:p>
          <a:p>
            <a:pPr>
              <a:lnSpc>
                <a:spcPct val="90000"/>
              </a:lnSpc>
            </a:pPr>
            <a:r>
              <a:rPr lang="en-US" altLang="en-US" dirty="0" smtClean="0">
                <a:solidFill>
                  <a:srgbClr val="A6A6A6"/>
                </a:solidFill>
              </a:rPr>
              <a:t>Refraction</a:t>
            </a:r>
          </a:p>
          <a:p>
            <a:pPr>
              <a:lnSpc>
                <a:spcPct val="90000"/>
              </a:lnSpc>
            </a:pPr>
            <a:r>
              <a:rPr lang="en-US" altLang="en-US" b="1" dirty="0" smtClean="0"/>
              <a:t>Fluorescence</a:t>
            </a:r>
          </a:p>
          <a:p>
            <a:pPr>
              <a:lnSpc>
                <a:spcPct val="90000"/>
              </a:lnSpc>
            </a:pPr>
            <a:r>
              <a:rPr lang="en-US" altLang="en-US" dirty="0" smtClean="0">
                <a:solidFill>
                  <a:srgbClr val="A6A6A6"/>
                </a:solidFill>
              </a:rPr>
              <a:t>Subsurface scattering</a:t>
            </a:r>
          </a:p>
          <a:p>
            <a:pPr>
              <a:lnSpc>
                <a:spcPct val="90000"/>
              </a:lnSpc>
            </a:pPr>
            <a:r>
              <a:rPr lang="en-US" altLang="en-US" dirty="0" smtClean="0">
                <a:solidFill>
                  <a:srgbClr val="A6A6A6"/>
                </a:solidFill>
              </a:rPr>
              <a:t>Phosphorescence</a:t>
            </a:r>
          </a:p>
          <a:p>
            <a:pPr>
              <a:lnSpc>
                <a:spcPct val="90000"/>
              </a:lnSpc>
            </a:pPr>
            <a:r>
              <a:rPr lang="en-US" altLang="en-US" dirty="0" err="1" smtClean="0">
                <a:solidFill>
                  <a:srgbClr val="A6A6A6"/>
                </a:solidFill>
              </a:rPr>
              <a:t>Interreflection</a:t>
            </a:r>
            <a:endParaRPr lang="en-US" altLang="en-US" dirty="0" smtClean="0">
              <a:solidFill>
                <a:srgbClr val="A6A6A6"/>
              </a:solidFill>
            </a:endParaRPr>
          </a:p>
          <a:p>
            <a:pPr>
              <a:lnSpc>
                <a:spcPct val="90000"/>
              </a:lnSpc>
            </a:pPr>
            <a:endParaRPr lang="en-US" altLang="en-US" dirty="0" smtClean="0"/>
          </a:p>
          <a:p>
            <a:pPr>
              <a:lnSpc>
                <a:spcPct val="90000"/>
              </a:lnSpc>
            </a:pPr>
            <a:endParaRPr lang="en-US" altLang="en-US" dirty="0" smtClean="0"/>
          </a:p>
          <a:p>
            <a:pPr>
              <a:lnSpc>
                <a:spcPct val="90000"/>
              </a:lnSpc>
            </a:pPr>
            <a:endParaRPr lang="en-US" altLang="en-US" dirty="0" smtClean="0"/>
          </a:p>
        </p:txBody>
      </p:sp>
      <p:cxnSp>
        <p:nvCxnSpPr>
          <p:cNvPr id="21" name="Straight Connector 20"/>
          <p:cNvCxnSpPr/>
          <p:nvPr/>
        </p:nvCxnSpPr>
        <p:spPr>
          <a:xfrm>
            <a:off x="5029200" y="4543425"/>
            <a:ext cx="2500313"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7886700" y="2206625"/>
            <a:ext cx="476250" cy="47625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itchFamily="34" charset="0"/>
              <a:buChar char="•"/>
              <a:defRPr sz="2800">
                <a:solidFill>
                  <a:schemeClr val="tx1"/>
                </a:solidFill>
                <a:latin typeface="Calibri" pitchFamily="34" charset="0"/>
              </a:defRPr>
            </a:lvl1pPr>
            <a:lvl2pPr marL="742950" indent="-285750">
              <a:spcBef>
                <a:spcPct val="20000"/>
              </a:spcBef>
              <a:buFont typeface="Arial" pitchFamily="34" charset="0"/>
              <a:buChar char="–"/>
              <a:defRPr sz="2400">
                <a:solidFill>
                  <a:schemeClr val="tx1"/>
                </a:solidFill>
                <a:latin typeface="Calibri" pitchFamily="34" charset="0"/>
              </a:defRPr>
            </a:lvl2pPr>
            <a:lvl3pPr marL="1143000" indent="-228600">
              <a:spcBef>
                <a:spcPct val="20000"/>
              </a:spcBef>
              <a:buFont typeface="Arial" pitchFamily="34" charset="0"/>
              <a:buChar char="•"/>
              <a:defRPr sz="20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endParaRPr lang="en-US" altLang="en-US" sz="1800">
              <a:solidFill>
                <a:srgbClr val="FFFFFF"/>
              </a:solidFill>
              <a:cs typeface="Arial" pitchFamily="34" charset="0"/>
            </a:endParaRPr>
          </a:p>
        </p:txBody>
      </p:sp>
      <p:cxnSp>
        <p:nvCxnSpPr>
          <p:cNvPr id="23" name="Straight Arrow Connector 22"/>
          <p:cNvCxnSpPr>
            <a:stCxn id="22" idx="3"/>
          </p:cNvCxnSpPr>
          <p:nvPr/>
        </p:nvCxnSpPr>
        <p:spPr>
          <a:xfrm rot="5400000">
            <a:off x="6279356" y="2791619"/>
            <a:ext cx="1855788" cy="1498600"/>
          </a:xfrm>
          <a:prstGeom prst="straightConnector1">
            <a:avLst/>
          </a:prstGeom>
          <a:ln>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48135" name="TextBox 23"/>
          <p:cNvSpPr txBox="1">
            <a:spLocks noChangeArrowheads="1"/>
          </p:cNvSpPr>
          <p:nvPr/>
        </p:nvSpPr>
        <p:spPr bwMode="auto">
          <a:xfrm>
            <a:off x="7180263" y="2563813"/>
            <a:ext cx="384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2800">
                <a:solidFill>
                  <a:schemeClr val="tx1"/>
                </a:solidFill>
                <a:latin typeface="Calibri" pitchFamily="34" charset="0"/>
              </a:defRPr>
            </a:lvl1pPr>
            <a:lvl2pPr marL="742950" indent="-285750">
              <a:spcBef>
                <a:spcPct val="20000"/>
              </a:spcBef>
              <a:buFont typeface="Arial" pitchFamily="34" charset="0"/>
              <a:buChar char="–"/>
              <a:defRPr sz="2400">
                <a:solidFill>
                  <a:schemeClr val="tx1"/>
                </a:solidFill>
                <a:latin typeface="Calibri" pitchFamily="34" charset="0"/>
              </a:defRPr>
            </a:lvl2pPr>
            <a:lvl3pPr marL="1143000" indent="-228600">
              <a:spcBef>
                <a:spcPct val="20000"/>
              </a:spcBef>
              <a:buFont typeface="Arial" pitchFamily="34" charset="0"/>
              <a:buChar char="•"/>
              <a:defRPr sz="20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l-GR" altLang="en-US" sz="1800">
                <a:solidFill>
                  <a:srgbClr val="000000"/>
                </a:solidFill>
                <a:latin typeface="Arial" pitchFamily="34" charset="0"/>
              </a:rPr>
              <a:t>λ</a:t>
            </a:r>
            <a:r>
              <a:rPr lang="en-US" altLang="en-US" sz="1800" baseline="-25000">
                <a:solidFill>
                  <a:srgbClr val="000000"/>
                </a:solidFill>
                <a:latin typeface="Arial" pitchFamily="34" charset="0"/>
              </a:rPr>
              <a:t>1</a:t>
            </a:r>
            <a:endParaRPr lang="en-US" altLang="en-US" sz="1800">
              <a:solidFill>
                <a:srgbClr val="000000"/>
              </a:solidFill>
              <a:latin typeface="Arial" pitchFamily="34" charset="0"/>
            </a:endParaRPr>
          </a:p>
        </p:txBody>
      </p:sp>
      <p:sp>
        <p:nvSpPr>
          <p:cNvPr id="48136" name="TextBox 25"/>
          <p:cNvSpPr txBox="1">
            <a:spLocks noChangeArrowheads="1"/>
          </p:cNvSpPr>
          <p:nvPr/>
        </p:nvSpPr>
        <p:spPr bwMode="auto">
          <a:xfrm>
            <a:off x="7469188" y="1828800"/>
            <a:ext cx="1370012"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2800">
                <a:solidFill>
                  <a:schemeClr val="tx1"/>
                </a:solidFill>
                <a:latin typeface="Calibri" pitchFamily="34" charset="0"/>
              </a:defRPr>
            </a:lvl1pPr>
            <a:lvl2pPr marL="742950" indent="-285750">
              <a:spcBef>
                <a:spcPct val="20000"/>
              </a:spcBef>
              <a:buFont typeface="Arial" pitchFamily="34" charset="0"/>
              <a:buChar char="–"/>
              <a:defRPr sz="2400">
                <a:solidFill>
                  <a:schemeClr val="tx1"/>
                </a:solidFill>
                <a:latin typeface="Calibri" pitchFamily="34" charset="0"/>
              </a:defRPr>
            </a:lvl2pPr>
            <a:lvl3pPr marL="1143000" indent="-228600">
              <a:spcBef>
                <a:spcPct val="20000"/>
              </a:spcBef>
              <a:buFont typeface="Arial" pitchFamily="34" charset="0"/>
              <a:buChar char="•"/>
              <a:defRPr sz="20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en-US" sz="1800">
                <a:solidFill>
                  <a:srgbClr val="000000"/>
                </a:solidFill>
                <a:latin typeface="Arial" pitchFamily="34" charset="0"/>
              </a:rPr>
              <a:t>light source</a:t>
            </a:r>
          </a:p>
        </p:txBody>
      </p:sp>
      <p:cxnSp>
        <p:nvCxnSpPr>
          <p:cNvPr id="28" name="Straight Arrow Connector 27"/>
          <p:cNvCxnSpPr/>
          <p:nvPr/>
        </p:nvCxnSpPr>
        <p:spPr>
          <a:xfrm rot="16200000" flipV="1">
            <a:off x="5803106" y="3813970"/>
            <a:ext cx="714375" cy="595312"/>
          </a:xfrm>
          <a:prstGeom prst="straightConnector1">
            <a:avLst/>
          </a:prstGeom>
          <a:ln>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rot="10800000">
            <a:off x="5505450" y="4111625"/>
            <a:ext cx="952500" cy="357188"/>
          </a:xfrm>
          <a:prstGeom prst="straightConnector1">
            <a:avLst/>
          </a:prstGeom>
          <a:ln>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6577013" y="4111625"/>
            <a:ext cx="952500" cy="357188"/>
          </a:xfrm>
          <a:prstGeom prst="straightConnector1">
            <a:avLst/>
          </a:prstGeom>
          <a:ln>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8140" name="TextBox 38"/>
          <p:cNvSpPr txBox="1">
            <a:spLocks noChangeArrowheads="1"/>
          </p:cNvSpPr>
          <p:nvPr/>
        </p:nvSpPr>
        <p:spPr bwMode="auto">
          <a:xfrm>
            <a:off x="5638800" y="3352800"/>
            <a:ext cx="3857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2800">
                <a:solidFill>
                  <a:schemeClr val="tx1"/>
                </a:solidFill>
                <a:latin typeface="Calibri" pitchFamily="34" charset="0"/>
              </a:defRPr>
            </a:lvl1pPr>
            <a:lvl2pPr marL="742950" indent="-285750">
              <a:spcBef>
                <a:spcPct val="20000"/>
              </a:spcBef>
              <a:buFont typeface="Arial" pitchFamily="34" charset="0"/>
              <a:buChar char="–"/>
              <a:defRPr sz="2400">
                <a:solidFill>
                  <a:schemeClr val="tx1"/>
                </a:solidFill>
                <a:latin typeface="Calibri" pitchFamily="34" charset="0"/>
              </a:defRPr>
            </a:lvl2pPr>
            <a:lvl3pPr marL="1143000" indent="-228600">
              <a:spcBef>
                <a:spcPct val="20000"/>
              </a:spcBef>
              <a:buFont typeface="Arial" pitchFamily="34" charset="0"/>
              <a:buChar char="•"/>
              <a:defRPr sz="20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l-GR" altLang="en-US" sz="1800" dirty="0">
                <a:solidFill>
                  <a:srgbClr val="000000"/>
                </a:solidFill>
                <a:latin typeface="Arial" pitchFamily="34" charset="0"/>
              </a:rPr>
              <a:t>λ</a:t>
            </a:r>
            <a:r>
              <a:rPr lang="en-US" altLang="en-US" sz="1800" baseline="-25000" dirty="0">
                <a:solidFill>
                  <a:srgbClr val="000000"/>
                </a:solidFill>
                <a:latin typeface="Arial" pitchFamily="34" charset="0"/>
              </a:rPr>
              <a:t>2</a:t>
            </a:r>
            <a:endParaRPr lang="en-US" altLang="en-US" sz="1800" dirty="0">
              <a:solidFill>
                <a:srgbClr val="000000"/>
              </a:solidFill>
              <a:latin typeface="Arial"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lank Presentation">
  <a:themeElements>
    <a:clrScheme name="1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Blank Presentation">
      <a:majorFont>
        <a:latin typeface="Times"/>
        <a:ea typeface=""/>
        <a:cs typeface="Arial"/>
      </a:majorFont>
      <a:minorFont>
        <a:latin typeface="Times"/>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1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intro</Template>
  <TotalTime>8368</TotalTime>
  <Words>1771</Words>
  <Application>Microsoft Macintosh PowerPoint</Application>
  <PresentationFormat>On-screen Show (4:3)</PresentationFormat>
  <Paragraphs>879</Paragraphs>
  <Slides>59</Slides>
  <Notes>8</Notes>
  <HiddenSlides>29</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59</vt:i4>
      </vt:variant>
    </vt:vector>
  </HeadingPairs>
  <TitlesOfParts>
    <vt:vector size="70" baseType="lpstr">
      <vt:lpstr>Calibri</vt:lpstr>
      <vt:lpstr>EngraversGothic BT Regular</vt:lpstr>
      <vt:lpstr>Helvetica</vt:lpstr>
      <vt:lpstr>Symbol</vt:lpstr>
      <vt:lpstr>Times</vt:lpstr>
      <vt:lpstr>Times New Roman</vt:lpstr>
      <vt:lpstr>Arial</vt:lpstr>
      <vt:lpstr>Blank Presentation</vt:lpstr>
      <vt:lpstr>1_Blank Presentation</vt:lpstr>
      <vt:lpstr>2_Office Theme</vt:lpstr>
      <vt:lpstr>2_Blank Presentation</vt:lpstr>
      <vt:lpstr>Today’s class</vt:lpstr>
      <vt:lpstr>Image Formation</vt:lpstr>
      <vt:lpstr>A photon’s life choices</vt:lpstr>
      <vt:lpstr>A photon’s life choices</vt:lpstr>
      <vt:lpstr>A photon’s life choices</vt:lpstr>
      <vt:lpstr>A photon’s life choices</vt:lpstr>
      <vt:lpstr>A photon’s life choices</vt:lpstr>
      <vt:lpstr>A photon’s life choices</vt:lpstr>
      <vt:lpstr>A photon’s life choices</vt:lpstr>
      <vt:lpstr>A photon’s life choices</vt:lpstr>
      <vt:lpstr>A photon’s life choices</vt:lpstr>
      <vt:lpstr>A photon’s life choices</vt:lpstr>
      <vt:lpstr>Lambertian Reflectance</vt:lpstr>
      <vt:lpstr>Digital camera</vt:lpstr>
      <vt:lpstr>Sensor Array</vt:lpstr>
      <vt:lpstr>Sampling and Quantization</vt:lpstr>
      <vt:lpstr>Interlace vs. progressive scan</vt:lpstr>
      <vt:lpstr>Progressive scan</vt:lpstr>
      <vt:lpstr>Interlace</vt:lpstr>
      <vt:lpstr>Rolling Shutter</vt:lpstr>
      <vt:lpstr>Have a break</vt:lpstr>
      <vt:lpstr>Color Image</vt:lpstr>
      <vt:lpstr>Color Image</vt:lpstr>
      <vt:lpstr>Color spaces</vt:lpstr>
      <vt:lpstr>Color spaces: RGB</vt:lpstr>
      <vt:lpstr>Color spaces: HSV</vt:lpstr>
      <vt:lpstr>Color spaces: YCbCr</vt:lpstr>
      <vt:lpstr>Color spaces: L*a*b*</vt:lpstr>
      <vt:lpstr>If you had to choose, would you rather go without luminance or chrominance?</vt:lpstr>
      <vt:lpstr>If you had to choose, would you rather go without luminance or chrominance?</vt:lpstr>
      <vt:lpstr>Most information in intensity</vt:lpstr>
      <vt:lpstr>Most information in intensity</vt:lpstr>
      <vt:lpstr>Most information in intensity</vt:lpstr>
      <vt:lpstr>Back to grayscale intensity</vt:lpstr>
      <vt:lpstr>Images in Matlab</vt:lpstr>
      <vt:lpstr>Next Lecture</vt:lpstr>
      <vt:lpstr>The Eye</vt:lpstr>
      <vt:lpstr>The Retina</vt:lpstr>
      <vt:lpstr>Retina up-close</vt:lpstr>
      <vt:lpstr>What humans don’t have: tapetum lucidum </vt:lpstr>
      <vt:lpstr>PowerPoint Presentation</vt:lpstr>
      <vt:lpstr>Rod / Cone sensitivity</vt:lpstr>
      <vt:lpstr>PowerPoint Presentation</vt:lpstr>
      <vt:lpstr>Eye Movements</vt:lpstr>
      <vt:lpstr>Electromagnetic Spectrum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Impossible Colors</vt:lpstr>
      <vt:lpstr>Tetrachromatism</vt:lpstr>
      <vt:lpstr>More Spectra</vt:lpstr>
      <vt:lpstr>Color Sensing in Camera (RGB)</vt:lpstr>
      <vt:lpstr>Practical Color Sensing: Bayer Grid</vt:lpstr>
    </vt:vector>
  </TitlesOfParts>
  <Company>Carnegie Mellon University</Company>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efros</dc:creator>
  <cp:lastModifiedBy>Microsoft Office User</cp:lastModifiedBy>
  <cp:revision>271</cp:revision>
  <dcterms:created xsi:type="dcterms:W3CDTF">2004-08-29T23:15:23Z</dcterms:created>
  <dcterms:modified xsi:type="dcterms:W3CDTF">2019-09-03T15:48:38Z</dcterms:modified>
</cp:coreProperties>
</file>